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2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3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</p:sldMasterIdLst>
  <p:notesMasterIdLst>
    <p:notesMasterId r:id="rId22"/>
  </p:notesMasterIdLst>
  <p:handoutMasterIdLst>
    <p:handoutMasterId r:id="rId23"/>
  </p:handoutMasterIdLst>
  <p:sldIdLst>
    <p:sldId id="285" r:id="rId2"/>
    <p:sldId id="301" r:id="rId3"/>
    <p:sldId id="291" r:id="rId4"/>
    <p:sldId id="292" r:id="rId5"/>
    <p:sldId id="293" r:id="rId6"/>
    <p:sldId id="294" r:id="rId7"/>
    <p:sldId id="302" r:id="rId8"/>
    <p:sldId id="283" r:id="rId9"/>
    <p:sldId id="277" r:id="rId10"/>
    <p:sldId id="290" r:id="rId11"/>
    <p:sldId id="297" r:id="rId12"/>
    <p:sldId id="296" r:id="rId13"/>
    <p:sldId id="299" r:id="rId14"/>
    <p:sldId id="300" r:id="rId15"/>
    <p:sldId id="295" r:id="rId16"/>
    <p:sldId id="298" r:id="rId17"/>
    <p:sldId id="279" r:id="rId18"/>
    <p:sldId id="278" r:id="rId19"/>
    <p:sldId id="288" r:id="rId20"/>
    <p:sldId id="289" r:id="rId21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8">
          <p15:clr>
            <a:srgbClr val="A4A3A4"/>
          </p15:clr>
        </p15:guide>
        <p15:guide id="2" orient="horz" pos="388">
          <p15:clr>
            <a:srgbClr val="A4A3A4"/>
          </p15:clr>
        </p15:guide>
        <p15:guide id="3" pos="288">
          <p15:clr>
            <a:srgbClr val="A4A3A4"/>
          </p15:clr>
        </p15:guide>
        <p15:guide id="4" pos="10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452"/>
    <a:srgbClr val="E5DBA1"/>
    <a:srgbClr val="BABA93"/>
    <a:srgbClr val="BABB93"/>
    <a:srgbClr val="DEDEAF"/>
    <a:srgbClr val="999999"/>
    <a:srgbClr val="D9D9D9"/>
    <a:srgbClr val="CCCCCC"/>
    <a:srgbClr val="C8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4" autoAdjust="0"/>
    <p:restoredTop sz="92385" autoAdjust="0"/>
  </p:normalViewPr>
  <p:slideViewPr>
    <p:cSldViewPr snapToGrid="0">
      <p:cViewPr varScale="1">
        <p:scale>
          <a:sx n="85" d="100"/>
          <a:sy n="85" d="100"/>
        </p:scale>
        <p:origin x="1416" y="90"/>
      </p:cViewPr>
      <p:guideLst>
        <p:guide orient="horz" pos="658"/>
        <p:guide orient="horz" pos="388"/>
        <p:guide pos="288"/>
        <p:guide pos="10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-4140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36BA70-1C0B-497C-A74D-D598C7839CCB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sr-Latn-RS"/>
        </a:p>
      </dgm:t>
    </dgm:pt>
    <dgm:pt modelId="{087083D0-3EE1-4F60-A708-FFF6E98B177D}">
      <dgm:prSet/>
      <dgm:spPr/>
      <dgm:t>
        <a:bodyPr/>
        <a:lstStyle/>
        <a:p>
          <a:pPr rtl="0"/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Stečajni upravnik kao privremeni stečajni upravnik</a:t>
          </a:r>
          <a:endParaRPr lang="sr-Latn-R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FD0910EE-236A-43EC-933D-BB45E279BAC9}" type="parTrans" cxnId="{2DF1DDC2-D471-4872-BF01-278640C34A11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0AA620E4-0B13-4682-8D5B-FDCDC6ED7B97}" type="sibTrans" cxnId="{2DF1DDC2-D471-4872-BF01-278640C34A11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06D86FE6-2AB2-4182-B801-8FE9A28471CF}">
      <dgm:prSet/>
      <dgm:spPr/>
      <dgm:t>
        <a:bodyPr/>
        <a:lstStyle/>
        <a:p>
          <a:pPr rtl="0"/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Stečajni upravnik kao stručno lice koje potpisuje izjavu da je plan izvodljiv</a:t>
          </a:r>
          <a:endParaRPr lang="sr-Latn-R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A8FBC1FF-5D77-45E8-A02D-489C6BEABC4A}" type="parTrans" cxnId="{462C5323-A019-4817-B489-FB721335D284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3D03E53F-CDFF-4180-B2D4-D91A02CD7A8C}" type="sibTrans" cxnId="{462C5323-A019-4817-B489-FB721335D284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C883582E-C689-4F2D-ABF6-CDB563BD105D}">
      <dgm:prSet/>
      <dgm:spPr/>
      <dgm:t>
        <a:bodyPr/>
        <a:lstStyle/>
        <a:p>
          <a:pPr rtl="0"/>
          <a:r>
            <a:rPr lang="sr-Latn-RS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Stečajni upravnik kao stručni konsultant</a:t>
          </a:r>
          <a:endParaRPr lang="sr-Latn-R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B91F9877-7D3C-4772-B853-AD3907D023BC}" type="parTrans" cxnId="{46267E44-FC67-4F86-97F6-EFF459D95DD7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24BD21-0F8E-4B16-9F32-8C1C7674AF69}" type="sibTrans" cxnId="{46267E44-FC67-4F86-97F6-EFF459D95DD7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440C30-A42B-4A48-AD79-34A5B03A6E5B}" type="pres">
      <dgm:prSet presAssocID="{F136BA70-1C0B-497C-A74D-D598C7839CC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sr-Latn-RS"/>
        </a:p>
      </dgm:t>
    </dgm:pt>
    <dgm:pt modelId="{AC005BBD-BFCC-44B9-9614-8EA27DEDD167}" type="pres">
      <dgm:prSet presAssocID="{F136BA70-1C0B-497C-A74D-D598C7839CCB}" presName="Name1" presStyleCnt="0"/>
      <dgm:spPr/>
    </dgm:pt>
    <dgm:pt modelId="{15584C7C-1265-4345-86EC-75AFB5C28954}" type="pres">
      <dgm:prSet presAssocID="{F136BA70-1C0B-497C-A74D-D598C7839CCB}" presName="cycle" presStyleCnt="0"/>
      <dgm:spPr/>
    </dgm:pt>
    <dgm:pt modelId="{FAE6C4EF-D7C7-4626-A12C-7F28A21A5E53}" type="pres">
      <dgm:prSet presAssocID="{F136BA70-1C0B-497C-A74D-D598C7839CCB}" presName="srcNode" presStyleLbl="node1" presStyleIdx="0" presStyleCnt="3"/>
      <dgm:spPr/>
    </dgm:pt>
    <dgm:pt modelId="{79E75E06-977D-49FF-8118-214C29780756}" type="pres">
      <dgm:prSet presAssocID="{F136BA70-1C0B-497C-A74D-D598C7839CCB}" presName="conn" presStyleLbl="parChTrans1D2" presStyleIdx="0" presStyleCnt="1"/>
      <dgm:spPr/>
      <dgm:t>
        <a:bodyPr/>
        <a:lstStyle/>
        <a:p>
          <a:endParaRPr lang="sr-Latn-RS"/>
        </a:p>
      </dgm:t>
    </dgm:pt>
    <dgm:pt modelId="{8906AAF8-FD20-41A5-B5EC-9BFDCB26758C}" type="pres">
      <dgm:prSet presAssocID="{F136BA70-1C0B-497C-A74D-D598C7839CCB}" presName="extraNode" presStyleLbl="node1" presStyleIdx="0" presStyleCnt="3"/>
      <dgm:spPr/>
    </dgm:pt>
    <dgm:pt modelId="{174493F5-026A-4AE3-8709-A9EFD4AEB028}" type="pres">
      <dgm:prSet presAssocID="{F136BA70-1C0B-497C-A74D-D598C7839CCB}" presName="dstNode" presStyleLbl="node1" presStyleIdx="0" presStyleCnt="3"/>
      <dgm:spPr/>
    </dgm:pt>
    <dgm:pt modelId="{617E1A90-9DBC-41A0-A03E-B4FAEA433078}" type="pres">
      <dgm:prSet presAssocID="{087083D0-3EE1-4F60-A708-FFF6E98B177D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57F54D2-72A3-4EED-B3D4-6920E96E5EA5}" type="pres">
      <dgm:prSet presAssocID="{087083D0-3EE1-4F60-A708-FFF6E98B177D}" presName="accent_1" presStyleCnt="0"/>
      <dgm:spPr/>
    </dgm:pt>
    <dgm:pt modelId="{D274C3C6-086E-44E4-B61B-AC11424C7ED7}" type="pres">
      <dgm:prSet presAssocID="{087083D0-3EE1-4F60-A708-FFF6E98B177D}" presName="accentRepeatNode" presStyleLbl="solidFgAcc1" presStyleIdx="0" presStyleCnt="3"/>
      <dgm:spPr/>
    </dgm:pt>
    <dgm:pt modelId="{F748C090-736F-4361-A252-D5DB3485263F}" type="pres">
      <dgm:prSet presAssocID="{06D86FE6-2AB2-4182-B801-8FE9A28471CF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29B8E9C-8994-426D-9F75-A51DE7543508}" type="pres">
      <dgm:prSet presAssocID="{06D86FE6-2AB2-4182-B801-8FE9A28471CF}" presName="accent_2" presStyleCnt="0"/>
      <dgm:spPr/>
    </dgm:pt>
    <dgm:pt modelId="{1EC0E291-C1E1-42B2-BFBB-369C5565B265}" type="pres">
      <dgm:prSet presAssocID="{06D86FE6-2AB2-4182-B801-8FE9A28471CF}" presName="accentRepeatNode" presStyleLbl="solidFgAcc1" presStyleIdx="1" presStyleCnt="3"/>
      <dgm:spPr/>
    </dgm:pt>
    <dgm:pt modelId="{8B2E89B7-D280-4E7E-A341-BDD93B04612A}" type="pres">
      <dgm:prSet presAssocID="{C883582E-C689-4F2D-ABF6-CDB563BD105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3A562BF7-D1AB-4C7B-9C71-B3682EFE43C1}" type="pres">
      <dgm:prSet presAssocID="{C883582E-C689-4F2D-ABF6-CDB563BD105D}" presName="accent_3" presStyleCnt="0"/>
      <dgm:spPr/>
    </dgm:pt>
    <dgm:pt modelId="{F3E480AA-E373-4ABB-ACFA-543D39618041}" type="pres">
      <dgm:prSet presAssocID="{C883582E-C689-4F2D-ABF6-CDB563BD105D}" presName="accentRepeatNode" presStyleLbl="solidFgAcc1" presStyleIdx="2" presStyleCnt="3"/>
      <dgm:spPr/>
    </dgm:pt>
  </dgm:ptLst>
  <dgm:cxnLst>
    <dgm:cxn modelId="{DF859E36-9ADB-43FA-B6E5-9E91A30E9393}" type="presOf" srcId="{087083D0-3EE1-4F60-A708-FFF6E98B177D}" destId="{617E1A90-9DBC-41A0-A03E-B4FAEA433078}" srcOrd="0" destOrd="0" presId="urn:microsoft.com/office/officeart/2008/layout/VerticalCurvedList"/>
    <dgm:cxn modelId="{462C5323-A019-4817-B489-FB721335D284}" srcId="{F136BA70-1C0B-497C-A74D-D598C7839CCB}" destId="{06D86FE6-2AB2-4182-B801-8FE9A28471CF}" srcOrd="1" destOrd="0" parTransId="{A8FBC1FF-5D77-45E8-A02D-489C6BEABC4A}" sibTransId="{3D03E53F-CDFF-4180-B2D4-D91A02CD7A8C}"/>
    <dgm:cxn modelId="{2DF1DDC2-D471-4872-BF01-278640C34A11}" srcId="{F136BA70-1C0B-497C-A74D-D598C7839CCB}" destId="{087083D0-3EE1-4F60-A708-FFF6E98B177D}" srcOrd="0" destOrd="0" parTransId="{FD0910EE-236A-43EC-933D-BB45E279BAC9}" sibTransId="{0AA620E4-0B13-4682-8D5B-FDCDC6ED7B97}"/>
    <dgm:cxn modelId="{65C980BE-F881-4C6E-AE5D-A3B7CD631C60}" type="presOf" srcId="{C883582E-C689-4F2D-ABF6-CDB563BD105D}" destId="{8B2E89B7-D280-4E7E-A341-BDD93B04612A}" srcOrd="0" destOrd="0" presId="urn:microsoft.com/office/officeart/2008/layout/VerticalCurvedList"/>
    <dgm:cxn modelId="{46267E44-FC67-4F86-97F6-EFF459D95DD7}" srcId="{F136BA70-1C0B-497C-A74D-D598C7839CCB}" destId="{C883582E-C689-4F2D-ABF6-CDB563BD105D}" srcOrd="2" destOrd="0" parTransId="{B91F9877-7D3C-4772-B853-AD3907D023BC}" sibTransId="{9924BD21-0F8E-4B16-9F32-8C1C7674AF69}"/>
    <dgm:cxn modelId="{4CC4994F-3B78-41C6-AEF2-7774C635B096}" type="presOf" srcId="{06D86FE6-2AB2-4182-B801-8FE9A28471CF}" destId="{F748C090-736F-4361-A252-D5DB3485263F}" srcOrd="0" destOrd="0" presId="urn:microsoft.com/office/officeart/2008/layout/VerticalCurvedList"/>
    <dgm:cxn modelId="{4C7B7A2C-8D43-4287-88CD-7B9D78C0EE1D}" type="presOf" srcId="{F136BA70-1C0B-497C-A74D-D598C7839CCB}" destId="{7B440C30-A42B-4A48-AD79-34A5B03A6E5B}" srcOrd="0" destOrd="0" presId="urn:microsoft.com/office/officeart/2008/layout/VerticalCurvedList"/>
    <dgm:cxn modelId="{E5CE3E20-E83E-4CEA-A365-AA23A8C5CF18}" type="presOf" srcId="{0AA620E4-0B13-4682-8D5B-FDCDC6ED7B97}" destId="{79E75E06-977D-49FF-8118-214C29780756}" srcOrd="0" destOrd="0" presId="urn:microsoft.com/office/officeart/2008/layout/VerticalCurvedList"/>
    <dgm:cxn modelId="{0977D391-FFFE-46EB-917E-D3C7C1FDC34B}" type="presParOf" srcId="{7B440C30-A42B-4A48-AD79-34A5B03A6E5B}" destId="{AC005BBD-BFCC-44B9-9614-8EA27DEDD167}" srcOrd="0" destOrd="0" presId="urn:microsoft.com/office/officeart/2008/layout/VerticalCurvedList"/>
    <dgm:cxn modelId="{0D8F778A-B881-4AB0-82A4-04488A81726C}" type="presParOf" srcId="{AC005BBD-BFCC-44B9-9614-8EA27DEDD167}" destId="{15584C7C-1265-4345-86EC-75AFB5C28954}" srcOrd="0" destOrd="0" presId="urn:microsoft.com/office/officeart/2008/layout/VerticalCurvedList"/>
    <dgm:cxn modelId="{DDA3B301-AE17-4FBA-ABFE-F2AD93F38685}" type="presParOf" srcId="{15584C7C-1265-4345-86EC-75AFB5C28954}" destId="{FAE6C4EF-D7C7-4626-A12C-7F28A21A5E53}" srcOrd="0" destOrd="0" presId="urn:microsoft.com/office/officeart/2008/layout/VerticalCurvedList"/>
    <dgm:cxn modelId="{88C83BCE-B926-4C59-8EE9-73C43E05BD4E}" type="presParOf" srcId="{15584C7C-1265-4345-86EC-75AFB5C28954}" destId="{79E75E06-977D-49FF-8118-214C29780756}" srcOrd="1" destOrd="0" presId="urn:microsoft.com/office/officeart/2008/layout/VerticalCurvedList"/>
    <dgm:cxn modelId="{C2BF1D49-C22E-49DC-82DE-34B753D9B640}" type="presParOf" srcId="{15584C7C-1265-4345-86EC-75AFB5C28954}" destId="{8906AAF8-FD20-41A5-B5EC-9BFDCB26758C}" srcOrd="2" destOrd="0" presId="urn:microsoft.com/office/officeart/2008/layout/VerticalCurvedList"/>
    <dgm:cxn modelId="{E3243D0B-BFE3-4F3E-91EA-38D2D14F1EBC}" type="presParOf" srcId="{15584C7C-1265-4345-86EC-75AFB5C28954}" destId="{174493F5-026A-4AE3-8709-A9EFD4AEB028}" srcOrd="3" destOrd="0" presId="urn:microsoft.com/office/officeart/2008/layout/VerticalCurvedList"/>
    <dgm:cxn modelId="{B7BA5979-5C88-4DD1-ABAB-602D78FBE57F}" type="presParOf" srcId="{AC005BBD-BFCC-44B9-9614-8EA27DEDD167}" destId="{617E1A90-9DBC-41A0-A03E-B4FAEA433078}" srcOrd="1" destOrd="0" presId="urn:microsoft.com/office/officeart/2008/layout/VerticalCurvedList"/>
    <dgm:cxn modelId="{549C20F8-147E-4A04-BA74-B812D0DC3FC5}" type="presParOf" srcId="{AC005BBD-BFCC-44B9-9614-8EA27DEDD167}" destId="{D57F54D2-72A3-4EED-B3D4-6920E96E5EA5}" srcOrd="2" destOrd="0" presId="urn:microsoft.com/office/officeart/2008/layout/VerticalCurvedList"/>
    <dgm:cxn modelId="{BC03A4EF-1484-477C-BFF7-D7EDDD455196}" type="presParOf" srcId="{D57F54D2-72A3-4EED-B3D4-6920E96E5EA5}" destId="{D274C3C6-086E-44E4-B61B-AC11424C7ED7}" srcOrd="0" destOrd="0" presId="urn:microsoft.com/office/officeart/2008/layout/VerticalCurvedList"/>
    <dgm:cxn modelId="{FB823DF3-A1F3-470B-9ABF-723887D2BB8B}" type="presParOf" srcId="{AC005BBD-BFCC-44B9-9614-8EA27DEDD167}" destId="{F748C090-736F-4361-A252-D5DB3485263F}" srcOrd="3" destOrd="0" presId="urn:microsoft.com/office/officeart/2008/layout/VerticalCurvedList"/>
    <dgm:cxn modelId="{42210B2C-3E3E-4683-8B19-694DEB60C8E6}" type="presParOf" srcId="{AC005BBD-BFCC-44B9-9614-8EA27DEDD167}" destId="{829B8E9C-8994-426D-9F75-A51DE7543508}" srcOrd="4" destOrd="0" presId="urn:microsoft.com/office/officeart/2008/layout/VerticalCurvedList"/>
    <dgm:cxn modelId="{11851538-0960-4C86-AF31-7DEF3521F8D4}" type="presParOf" srcId="{829B8E9C-8994-426D-9F75-A51DE7543508}" destId="{1EC0E291-C1E1-42B2-BFBB-369C5565B265}" srcOrd="0" destOrd="0" presId="urn:microsoft.com/office/officeart/2008/layout/VerticalCurvedList"/>
    <dgm:cxn modelId="{9F64EF4F-8DEE-4558-B2B3-34FA1298EF02}" type="presParOf" srcId="{AC005BBD-BFCC-44B9-9614-8EA27DEDD167}" destId="{8B2E89B7-D280-4E7E-A341-BDD93B04612A}" srcOrd="5" destOrd="0" presId="urn:microsoft.com/office/officeart/2008/layout/VerticalCurvedList"/>
    <dgm:cxn modelId="{7C58FC14-EA9A-4114-B791-618DEF4189E5}" type="presParOf" srcId="{AC005BBD-BFCC-44B9-9614-8EA27DEDD167}" destId="{3A562BF7-D1AB-4C7B-9C71-B3682EFE43C1}" srcOrd="6" destOrd="0" presId="urn:microsoft.com/office/officeart/2008/layout/VerticalCurvedList"/>
    <dgm:cxn modelId="{6C76E525-6D27-4943-B0BF-FD970F646B8D}" type="presParOf" srcId="{3A562BF7-D1AB-4C7B-9C71-B3682EFE43C1}" destId="{F3E480AA-E373-4ABB-ACFA-543D3961804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ED98A4A-8382-4108-B3CC-E2EA0E930CBD}" type="doc">
      <dgm:prSet loTypeId="urn:microsoft.com/office/officeart/2005/8/layout/hList1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0563EEE-118D-4952-A4F8-E28987B7CA0C}">
      <dgm:prSet/>
      <dgm:spPr/>
      <dgm:t>
        <a:bodyPr/>
        <a:lstStyle/>
        <a:p>
          <a:pPr rtl="0"/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Preporuka – odbacivanje predloga plana</a:t>
          </a:r>
          <a:endParaRPr lang="sr-Latn-C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7DF9DF4C-D96F-495F-BAA6-099D157F6584}" type="parTrans" cxnId="{0C0D6B98-E40B-4F05-8450-6A47F1CC7084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21FCF06B-31A6-4F75-B921-C2B2B4273891}" type="sibTrans" cxnId="{0C0D6B98-E40B-4F05-8450-6A47F1CC7084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AEEB06B8-D191-4169-A8FE-F8570DE64D87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Rezervisano </a:t>
          </a:r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mišljenje</a:t>
          </a:r>
          <a:endParaRPr lang="sr-Latn-C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6067EE07-7467-4393-AED1-072CD00444E1}" type="parTrans" cxnId="{F47A6F6E-6D88-440D-99E4-B4D65673B7E6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453CC1B6-3265-4841-AFA5-B95EA1FA5374}" type="sibTrans" cxnId="{F47A6F6E-6D88-440D-99E4-B4D65673B7E6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481E5873-F28F-4BDE-BBBF-853013DB2A74}">
      <dgm:prSet/>
      <dgm:spPr/>
      <dgm:t>
        <a:bodyPr/>
        <a:lstStyle/>
        <a:p>
          <a:pPr rtl="0"/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Neotklonjivi nedostaci</a:t>
          </a:r>
          <a:endParaRPr lang="sr-Latn-C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7DBE036D-A150-4EC9-95D8-A547BFD837E1}" type="parTrans" cxnId="{2E0B7531-EB59-4B5D-9CE4-1BEC102870C0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904E68CA-8722-429B-BCBC-53416C97C883}" type="sibTrans" cxnId="{2E0B7531-EB59-4B5D-9CE4-1BEC102870C0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C32D8F76-2DDD-491D-BF4E-FD9B5F5B679B}">
      <dgm:prSet/>
      <dgm:spPr/>
      <dgm:t>
        <a:bodyPr/>
        <a:lstStyle/>
        <a:p>
          <a:pPr rtl="0"/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Negativno mišljenje</a:t>
          </a:r>
          <a:endParaRPr lang="sr-Latn-C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768BBB77-B6E9-43B2-B617-1A1AEB938563}" type="parTrans" cxnId="{1E314597-BCFB-4572-9A3F-CD9D1ECB2BE0}">
      <dgm:prSet/>
      <dgm:spPr/>
      <dgm:t>
        <a:bodyPr/>
        <a:lstStyle/>
        <a:p>
          <a:endParaRPr lang="sr-Latn-R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53FB08-6546-4068-A921-C2925ACBA1F4}" type="sibTrans" cxnId="{1E314597-BCFB-4572-9A3F-CD9D1ECB2BE0}">
      <dgm:prSet/>
      <dgm:spPr/>
      <dgm:t>
        <a:bodyPr/>
        <a:lstStyle/>
        <a:p>
          <a:endParaRPr lang="sr-Latn-R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92D95A-E4E6-4E14-A91A-358FBE633FA0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Preporuka – dodatni rok za izmene i dopune</a:t>
          </a:r>
          <a:endParaRPr lang="sr-Latn-C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D41AD848-95E0-4BE5-A9D1-34A76CBED5FD}" type="sibTrans" cxnId="{96470654-D3E7-4900-A39A-BEE0738739D6}">
      <dgm:prSet/>
      <dgm:spPr/>
      <dgm:t>
        <a:bodyPr/>
        <a:lstStyle/>
        <a:p>
          <a:endParaRPr lang="sr-Latn-R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A6946C-493E-47AD-A93E-71617DAF84A9}" type="parTrans" cxnId="{96470654-D3E7-4900-A39A-BEE0738739D6}">
      <dgm:prSet/>
      <dgm:spPr/>
      <dgm:t>
        <a:bodyPr/>
        <a:lstStyle/>
        <a:p>
          <a:endParaRPr lang="sr-Latn-R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55A4B6-A22E-4612-A384-9ED4318A6A2E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Otklonjivi nedostaci</a:t>
          </a:r>
          <a:endParaRPr lang="sr-Latn-C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6E9E2C5D-FDC5-4B9C-BDC3-DD87DFD13D7F}" type="sibTrans" cxnId="{916ADFE8-7C5A-4E64-99B1-932553043E74}">
      <dgm:prSet/>
      <dgm:spPr/>
      <dgm:t>
        <a:bodyPr/>
        <a:lstStyle/>
        <a:p>
          <a:endParaRPr lang="sr-Latn-R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8BE283-FBB9-4D7B-B797-FC4608DC2C31}" type="parTrans" cxnId="{916ADFE8-7C5A-4E64-99B1-932553043E74}">
      <dgm:prSet/>
      <dgm:spPr/>
      <dgm:t>
        <a:bodyPr/>
        <a:lstStyle/>
        <a:p>
          <a:endParaRPr lang="sr-Latn-R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1698C9-BAE0-4597-B31A-E9B029F8F37A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Pozitivno mišljenje</a:t>
          </a:r>
          <a:endParaRPr lang="sr-Latn-C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5DCB6713-131D-488E-8D41-76D7CB9272EB}" type="parTrans" cxnId="{7150FEDF-18E2-4C09-9B73-177512D0F74B}">
      <dgm:prSet/>
      <dgm:spPr/>
      <dgm:t>
        <a:bodyPr/>
        <a:lstStyle/>
        <a:p>
          <a:endParaRPr lang="sr-Latn-R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0425DB-25AC-4C77-90B8-F682A49377B0}" type="sibTrans" cxnId="{7150FEDF-18E2-4C09-9B73-177512D0F74B}">
      <dgm:prSet/>
      <dgm:spPr/>
      <dgm:t>
        <a:bodyPr/>
        <a:lstStyle/>
        <a:p>
          <a:endParaRPr lang="sr-Latn-R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7C68CC-CCCC-48F3-9E18-63F3CB84BE3F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Nema nedostataka </a:t>
          </a:r>
          <a:endParaRPr lang="sr-Latn-C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DA9476D2-A86D-4E9B-9472-1937E23C664F}" type="parTrans" cxnId="{0C4D909F-C71D-4D44-924E-F695CE6AAA55}">
      <dgm:prSet/>
      <dgm:spPr/>
      <dgm:t>
        <a:bodyPr/>
        <a:lstStyle/>
        <a:p>
          <a:endParaRPr lang="sr-Latn-R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F261F1-B62E-462A-BDD5-0DBFD7D0D09B}" type="sibTrans" cxnId="{0C4D909F-C71D-4D44-924E-F695CE6AAA55}">
      <dgm:prSet/>
      <dgm:spPr/>
      <dgm:t>
        <a:bodyPr/>
        <a:lstStyle/>
        <a:p>
          <a:endParaRPr lang="sr-Latn-R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C5A10D-05DE-4E0A-89E4-B1EA59E7C7B5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Preporuka – pristupanje daljem toku postupka</a:t>
          </a:r>
          <a:endParaRPr lang="sr-Latn-C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90564923-F3B3-4B43-AB26-1444D516D602}" type="parTrans" cxnId="{28AD31AD-691F-46E9-BE2C-635B4EBF399A}">
      <dgm:prSet/>
      <dgm:spPr/>
      <dgm:t>
        <a:bodyPr/>
        <a:lstStyle/>
        <a:p>
          <a:endParaRPr lang="sr-Latn-R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728FAF-8AC9-46C8-B4B1-C0A2F1B7A04E}" type="sibTrans" cxnId="{28AD31AD-691F-46E9-BE2C-635B4EBF399A}">
      <dgm:prSet/>
      <dgm:spPr/>
      <dgm:t>
        <a:bodyPr/>
        <a:lstStyle/>
        <a:p>
          <a:endParaRPr lang="sr-Latn-R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6E7BE9-52A7-4964-89BF-30BFE373B9A3}" type="pres">
      <dgm:prSet presAssocID="{4ED98A4A-8382-4108-B3CC-E2EA0E930C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A42FF9A2-B601-49D2-BBC3-394BAB5E71AF}" type="pres">
      <dgm:prSet presAssocID="{C91698C9-BAE0-4597-B31A-E9B029F8F37A}" presName="composite" presStyleCnt="0"/>
      <dgm:spPr/>
      <dgm:t>
        <a:bodyPr/>
        <a:lstStyle/>
        <a:p>
          <a:endParaRPr lang="sr-Latn-RS"/>
        </a:p>
      </dgm:t>
    </dgm:pt>
    <dgm:pt modelId="{8A014C48-04E8-4FD4-B5D8-739001572CB7}" type="pres">
      <dgm:prSet presAssocID="{C91698C9-BAE0-4597-B31A-E9B029F8F37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616BEA1C-98AD-4B50-8849-610262014C62}" type="pres">
      <dgm:prSet presAssocID="{C91698C9-BAE0-4597-B31A-E9B029F8F37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7286B7A-43D1-40A3-A848-37A2EDAB74F7}" type="pres">
      <dgm:prSet presAssocID="{BD0425DB-25AC-4C77-90B8-F682A49377B0}" presName="space" presStyleCnt="0"/>
      <dgm:spPr/>
      <dgm:t>
        <a:bodyPr/>
        <a:lstStyle/>
        <a:p>
          <a:endParaRPr lang="sr-Latn-RS"/>
        </a:p>
      </dgm:t>
    </dgm:pt>
    <dgm:pt modelId="{1E1BF549-5CDE-4B16-9623-D692F3D3DFA4}" type="pres">
      <dgm:prSet presAssocID="{AEEB06B8-D191-4169-A8FE-F8570DE64D87}" presName="composite" presStyleCnt="0"/>
      <dgm:spPr/>
      <dgm:t>
        <a:bodyPr/>
        <a:lstStyle/>
        <a:p>
          <a:endParaRPr lang="sr-Latn-RS"/>
        </a:p>
      </dgm:t>
    </dgm:pt>
    <dgm:pt modelId="{51C53C81-9EBE-436B-8791-3838BA4EE26D}" type="pres">
      <dgm:prSet presAssocID="{AEEB06B8-D191-4169-A8FE-F8570DE64D8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57535DA-4E1E-47F6-A382-1205361A5BF0}" type="pres">
      <dgm:prSet presAssocID="{AEEB06B8-D191-4169-A8FE-F8570DE64D8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E3A5536-EB5D-4F42-BB50-3DACF3A1BB9F}" type="pres">
      <dgm:prSet presAssocID="{453CC1B6-3265-4841-AFA5-B95EA1FA5374}" presName="space" presStyleCnt="0"/>
      <dgm:spPr/>
      <dgm:t>
        <a:bodyPr/>
        <a:lstStyle/>
        <a:p>
          <a:endParaRPr lang="sr-Latn-RS"/>
        </a:p>
      </dgm:t>
    </dgm:pt>
    <dgm:pt modelId="{C89E9B91-621F-4DC6-A231-AE7DF41EC70B}" type="pres">
      <dgm:prSet presAssocID="{C32D8F76-2DDD-491D-BF4E-FD9B5F5B679B}" presName="composite" presStyleCnt="0"/>
      <dgm:spPr/>
      <dgm:t>
        <a:bodyPr/>
        <a:lstStyle/>
        <a:p>
          <a:endParaRPr lang="sr-Latn-RS"/>
        </a:p>
      </dgm:t>
    </dgm:pt>
    <dgm:pt modelId="{40D9B611-C4EB-49F1-A82E-DD74DB9B309B}" type="pres">
      <dgm:prSet presAssocID="{C32D8F76-2DDD-491D-BF4E-FD9B5F5B679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C346472-8EE6-4C10-9075-6D82B65B6422}" type="pres">
      <dgm:prSet presAssocID="{C32D8F76-2DDD-491D-BF4E-FD9B5F5B679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2227275C-5BDA-4842-A7B1-526678958855}" type="presOf" srcId="{481E5873-F28F-4BDE-BBBF-853013DB2A74}" destId="{1C346472-8EE6-4C10-9075-6D82B65B6422}" srcOrd="0" destOrd="0" presId="urn:microsoft.com/office/officeart/2005/8/layout/hList1"/>
    <dgm:cxn modelId="{7150FEDF-18E2-4C09-9B73-177512D0F74B}" srcId="{4ED98A4A-8382-4108-B3CC-E2EA0E930CBD}" destId="{C91698C9-BAE0-4597-B31A-E9B029F8F37A}" srcOrd="0" destOrd="0" parTransId="{5DCB6713-131D-488E-8D41-76D7CB9272EB}" sibTransId="{BD0425DB-25AC-4C77-90B8-F682A49377B0}"/>
    <dgm:cxn modelId="{916ADFE8-7C5A-4E64-99B1-932553043E74}" srcId="{AEEB06B8-D191-4169-A8FE-F8570DE64D87}" destId="{4F55A4B6-A22E-4612-A384-9ED4318A6A2E}" srcOrd="0" destOrd="0" parTransId="{2E8BE283-FBB9-4D7B-B797-FC4608DC2C31}" sibTransId="{6E9E2C5D-FDC5-4B9C-BDC3-DD87DFD13D7F}"/>
    <dgm:cxn modelId="{28AD31AD-691F-46E9-BE2C-635B4EBF399A}" srcId="{C91698C9-BAE0-4597-B31A-E9B029F8F37A}" destId="{2DC5A10D-05DE-4E0A-89E4-B1EA59E7C7B5}" srcOrd="1" destOrd="0" parTransId="{90564923-F3B3-4B43-AB26-1444D516D602}" sibTransId="{61728FAF-8AC9-46C8-B4B1-C0A2F1B7A04E}"/>
    <dgm:cxn modelId="{2D5874B0-5F81-49D1-BDFD-F5507A25639B}" type="presOf" srcId="{AEEB06B8-D191-4169-A8FE-F8570DE64D87}" destId="{51C53C81-9EBE-436B-8791-3838BA4EE26D}" srcOrd="0" destOrd="0" presId="urn:microsoft.com/office/officeart/2005/8/layout/hList1"/>
    <dgm:cxn modelId="{2E0B7531-EB59-4B5D-9CE4-1BEC102870C0}" srcId="{C32D8F76-2DDD-491D-BF4E-FD9B5F5B679B}" destId="{481E5873-F28F-4BDE-BBBF-853013DB2A74}" srcOrd="0" destOrd="0" parTransId="{7DBE036D-A150-4EC9-95D8-A547BFD837E1}" sibTransId="{904E68CA-8722-429B-BCBC-53416C97C883}"/>
    <dgm:cxn modelId="{0C4D909F-C71D-4D44-924E-F695CE6AAA55}" srcId="{C91698C9-BAE0-4597-B31A-E9B029F8F37A}" destId="{5C7C68CC-CCCC-48F3-9E18-63F3CB84BE3F}" srcOrd="0" destOrd="0" parTransId="{DA9476D2-A86D-4E9B-9472-1937E23C664F}" sibTransId="{F9F261F1-B62E-462A-BDD5-0DBFD7D0D09B}"/>
    <dgm:cxn modelId="{1E314597-BCFB-4572-9A3F-CD9D1ECB2BE0}" srcId="{4ED98A4A-8382-4108-B3CC-E2EA0E930CBD}" destId="{C32D8F76-2DDD-491D-BF4E-FD9B5F5B679B}" srcOrd="2" destOrd="0" parTransId="{768BBB77-B6E9-43B2-B617-1A1AEB938563}" sibTransId="{5053FB08-6546-4068-A921-C2925ACBA1F4}"/>
    <dgm:cxn modelId="{480B4379-47A6-48B4-AAF2-0860EF428299}" type="presOf" srcId="{2DC5A10D-05DE-4E0A-89E4-B1EA59E7C7B5}" destId="{616BEA1C-98AD-4B50-8849-610262014C62}" srcOrd="0" destOrd="1" presId="urn:microsoft.com/office/officeart/2005/8/layout/hList1"/>
    <dgm:cxn modelId="{36FF3795-E73E-445C-B226-BAD8F3811004}" type="presOf" srcId="{4F55A4B6-A22E-4612-A384-9ED4318A6A2E}" destId="{057535DA-4E1E-47F6-A382-1205361A5BF0}" srcOrd="0" destOrd="0" presId="urn:microsoft.com/office/officeart/2005/8/layout/hList1"/>
    <dgm:cxn modelId="{857725E3-040F-4D6B-8521-9AECDFD23DB3}" type="presOf" srcId="{C91698C9-BAE0-4597-B31A-E9B029F8F37A}" destId="{8A014C48-04E8-4FD4-B5D8-739001572CB7}" srcOrd="0" destOrd="0" presId="urn:microsoft.com/office/officeart/2005/8/layout/hList1"/>
    <dgm:cxn modelId="{0C0D6B98-E40B-4F05-8450-6A47F1CC7084}" srcId="{C32D8F76-2DDD-491D-BF4E-FD9B5F5B679B}" destId="{C0563EEE-118D-4952-A4F8-E28987B7CA0C}" srcOrd="1" destOrd="0" parTransId="{7DF9DF4C-D96F-495F-BAA6-099D157F6584}" sibTransId="{21FCF06B-31A6-4F75-B921-C2B2B4273891}"/>
    <dgm:cxn modelId="{F47A6F6E-6D88-440D-99E4-B4D65673B7E6}" srcId="{4ED98A4A-8382-4108-B3CC-E2EA0E930CBD}" destId="{AEEB06B8-D191-4169-A8FE-F8570DE64D87}" srcOrd="1" destOrd="0" parTransId="{6067EE07-7467-4393-AED1-072CD00444E1}" sibTransId="{453CC1B6-3265-4841-AFA5-B95EA1FA5374}"/>
    <dgm:cxn modelId="{4A983AA5-C501-4EA6-BF98-DF98CAABFA23}" type="presOf" srcId="{4ED98A4A-8382-4108-B3CC-E2EA0E930CBD}" destId="{CA6E7BE9-52A7-4964-89BF-30BFE373B9A3}" srcOrd="0" destOrd="0" presId="urn:microsoft.com/office/officeart/2005/8/layout/hList1"/>
    <dgm:cxn modelId="{8E78FDEF-EEB8-4433-911E-77281FFAAC47}" type="presOf" srcId="{AB92D95A-E4E6-4E14-A91A-358FBE633FA0}" destId="{057535DA-4E1E-47F6-A382-1205361A5BF0}" srcOrd="0" destOrd="1" presId="urn:microsoft.com/office/officeart/2005/8/layout/hList1"/>
    <dgm:cxn modelId="{91D85BF2-18F5-49F4-823D-A32188A8C93C}" type="presOf" srcId="{C0563EEE-118D-4952-A4F8-E28987B7CA0C}" destId="{1C346472-8EE6-4C10-9075-6D82B65B6422}" srcOrd="0" destOrd="1" presId="urn:microsoft.com/office/officeart/2005/8/layout/hList1"/>
    <dgm:cxn modelId="{E7E29180-9A8A-462B-A8A5-8006755DF8A8}" type="presOf" srcId="{C32D8F76-2DDD-491D-BF4E-FD9B5F5B679B}" destId="{40D9B611-C4EB-49F1-A82E-DD74DB9B309B}" srcOrd="0" destOrd="0" presId="urn:microsoft.com/office/officeart/2005/8/layout/hList1"/>
    <dgm:cxn modelId="{96470654-D3E7-4900-A39A-BEE0738739D6}" srcId="{AEEB06B8-D191-4169-A8FE-F8570DE64D87}" destId="{AB92D95A-E4E6-4E14-A91A-358FBE633FA0}" srcOrd="1" destOrd="0" parTransId="{33A6946C-493E-47AD-A93E-71617DAF84A9}" sibTransId="{D41AD848-95E0-4BE5-A9D1-34A76CBED5FD}"/>
    <dgm:cxn modelId="{95235123-4BEE-4C03-9011-49C2C2DA0CE6}" type="presOf" srcId="{5C7C68CC-CCCC-48F3-9E18-63F3CB84BE3F}" destId="{616BEA1C-98AD-4B50-8849-610262014C62}" srcOrd="0" destOrd="0" presId="urn:microsoft.com/office/officeart/2005/8/layout/hList1"/>
    <dgm:cxn modelId="{A576A4A3-8328-4171-93E8-EEE8E4F5E54D}" type="presParOf" srcId="{CA6E7BE9-52A7-4964-89BF-30BFE373B9A3}" destId="{A42FF9A2-B601-49D2-BBC3-394BAB5E71AF}" srcOrd="0" destOrd="0" presId="urn:microsoft.com/office/officeart/2005/8/layout/hList1"/>
    <dgm:cxn modelId="{6384594F-DA0E-4C91-8DFE-8A387E4E232E}" type="presParOf" srcId="{A42FF9A2-B601-49D2-BBC3-394BAB5E71AF}" destId="{8A014C48-04E8-4FD4-B5D8-739001572CB7}" srcOrd="0" destOrd="0" presId="urn:microsoft.com/office/officeart/2005/8/layout/hList1"/>
    <dgm:cxn modelId="{CBD7BB87-AFB6-4D93-A572-9E22C6430C14}" type="presParOf" srcId="{A42FF9A2-B601-49D2-BBC3-394BAB5E71AF}" destId="{616BEA1C-98AD-4B50-8849-610262014C62}" srcOrd="1" destOrd="0" presId="urn:microsoft.com/office/officeart/2005/8/layout/hList1"/>
    <dgm:cxn modelId="{0A4A3E49-324E-49EB-AEE9-90AB7D8CE36C}" type="presParOf" srcId="{CA6E7BE9-52A7-4964-89BF-30BFE373B9A3}" destId="{07286B7A-43D1-40A3-A848-37A2EDAB74F7}" srcOrd="1" destOrd="0" presId="urn:microsoft.com/office/officeart/2005/8/layout/hList1"/>
    <dgm:cxn modelId="{D34BD8EC-22A0-40E0-9D42-77D02CCBCB6D}" type="presParOf" srcId="{CA6E7BE9-52A7-4964-89BF-30BFE373B9A3}" destId="{1E1BF549-5CDE-4B16-9623-D692F3D3DFA4}" srcOrd="2" destOrd="0" presId="urn:microsoft.com/office/officeart/2005/8/layout/hList1"/>
    <dgm:cxn modelId="{C1108813-03A8-4CCF-951C-B2C7D9358F72}" type="presParOf" srcId="{1E1BF549-5CDE-4B16-9623-D692F3D3DFA4}" destId="{51C53C81-9EBE-436B-8791-3838BA4EE26D}" srcOrd="0" destOrd="0" presId="urn:microsoft.com/office/officeart/2005/8/layout/hList1"/>
    <dgm:cxn modelId="{68A071AE-DC1B-4CD2-A755-DB00285CD6B7}" type="presParOf" srcId="{1E1BF549-5CDE-4B16-9623-D692F3D3DFA4}" destId="{057535DA-4E1E-47F6-A382-1205361A5BF0}" srcOrd="1" destOrd="0" presId="urn:microsoft.com/office/officeart/2005/8/layout/hList1"/>
    <dgm:cxn modelId="{B1870381-5870-45A4-AD81-05B77B5A8BFE}" type="presParOf" srcId="{CA6E7BE9-52A7-4964-89BF-30BFE373B9A3}" destId="{7E3A5536-EB5D-4F42-BB50-3DACF3A1BB9F}" srcOrd="3" destOrd="0" presId="urn:microsoft.com/office/officeart/2005/8/layout/hList1"/>
    <dgm:cxn modelId="{98A54273-DF3A-492C-9949-96EC4189E597}" type="presParOf" srcId="{CA6E7BE9-52A7-4964-89BF-30BFE373B9A3}" destId="{C89E9B91-621F-4DC6-A231-AE7DF41EC70B}" srcOrd="4" destOrd="0" presId="urn:microsoft.com/office/officeart/2005/8/layout/hList1"/>
    <dgm:cxn modelId="{B83385D7-B4AE-446D-8AB7-F13D14A66629}" type="presParOf" srcId="{C89E9B91-621F-4DC6-A231-AE7DF41EC70B}" destId="{40D9B611-C4EB-49F1-A82E-DD74DB9B309B}" srcOrd="0" destOrd="0" presId="urn:microsoft.com/office/officeart/2005/8/layout/hList1"/>
    <dgm:cxn modelId="{9E962CC8-0F0B-44A1-B6A8-6BA5FF91B680}" type="presParOf" srcId="{C89E9B91-621F-4DC6-A231-AE7DF41EC70B}" destId="{1C346472-8EE6-4C10-9075-6D82B65B642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ED98A4A-8382-4108-B3CC-E2EA0E930CBD}" type="doc">
      <dgm:prSet loTypeId="urn:microsoft.com/office/officeart/2005/8/layout/hList6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4B62E9C-AA23-4F9F-8542-292E16786B3A}">
      <dgm:prSet custT="1"/>
      <dgm:spPr/>
      <dgm:t>
        <a:bodyPr/>
        <a:lstStyle/>
        <a:p>
          <a:pPr rtl="0"/>
          <a:r>
            <a:rPr lang="sr-Latn-RS" sz="14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Veoma često se u praksi stečajni sudija oslanja na privremenog stečajnog upravnika kao „oči i uši“ u samom procesu</a:t>
          </a:r>
        </a:p>
      </dgm:t>
    </dgm:pt>
    <dgm:pt modelId="{A6861DE9-D793-438A-BF59-47FE7BEDAA7B}" type="parTrans" cxnId="{DD56C227-AD73-45FA-9B6A-5DEDF8860393}">
      <dgm:prSet/>
      <dgm:spPr/>
      <dgm:t>
        <a:bodyPr/>
        <a:lstStyle/>
        <a:p>
          <a:endParaRPr lang="sr-Latn-RS" sz="24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305652-09DD-441A-ADAD-10EA7E3B447D}" type="sibTrans" cxnId="{DD56C227-AD73-45FA-9B6A-5DEDF8860393}">
      <dgm:prSet/>
      <dgm:spPr/>
      <dgm:t>
        <a:bodyPr/>
        <a:lstStyle/>
        <a:p>
          <a:endParaRPr lang="sr-Latn-RS" sz="24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8801E0-2294-45F4-A5B3-A3447A35B400}">
      <dgm:prSet custT="1"/>
      <dgm:spPr/>
      <dgm:t>
        <a:bodyPr/>
        <a:lstStyle/>
        <a:p>
          <a:pPr rtl="0"/>
          <a:r>
            <a:rPr lang="sr-Latn-RS" sz="14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Ovakav pristup je veoma često neophodan zbog resursa stečajnog sudije i ograničenog pristupa „informacijama sa terena“ </a:t>
          </a:r>
        </a:p>
      </dgm:t>
    </dgm:pt>
    <dgm:pt modelId="{A2DA768C-8789-477C-B0B0-3DAFFD6F6473}" type="parTrans" cxnId="{F9A106DB-27D1-4522-92B9-BD745D7CF052}">
      <dgm:prSet/>
      <dgm:spPr/>
      <dgm:t>
        <a:bodyPr/>
        <a:lstStyle/>
        <a:p>
          <a:endParaRPr lang="sr-Latn-RS"/>
        </a:p>
      </dgm:t>
    </dgm:pt>
    <dgm:pt modelId="{7218FBE0-3864-4880-ACC2-E5936C4B6CAD}" type="sibTrans" cxnId="{F9A106DB-27D1-4522-92B9-BD745D7CF052}">
      <dgm:prSet/>
      <dgm:spPr/>
      <dgm:t>
        <a:bodyPr/>
        <a:lstStyle/>
        <a:p>
          <a:endParaRPr lang="sr-Latn-RS"/>
        </a:p>
      </dgm:t>
    </dgm:pt>
    <dgm:pt modelId="{C4E80D78-EAC6-4D80-9F3A-2AA2EACAA592}">
      <dgm:prSet custT="1"/>
      <dgm:spPr/>
      <dgm:t>
        <a:bodyPr/>
        <a:lstStyle/>
        <a:p>
          <a:pPr rtl="0"/>
          <a:r>
            <a:rPr lang="sr-Latn-RS" sz="14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Stečajni sudija nije uvek u mogućnosti da opazi propuste i nedostatke na koje je dužan da pazi po službenoj dužnosti, te je uloga PSU u tom smislu značajna</a:t>
          </a:r>
        </a:p>
      </dgm:t>
    </dgm:pt>
    <dgm:pt modelId="{CC408370-5515-4809-9633-FBD906AFBD73}" type="parTrans" cxnId="{93FBD0F7-9598-4CF9-A299-4522AB0B5EA3}">
      <dgm:prSet/>
      <dgm:spPr/>
    </dgm:pt>
    <dgm:pt modelId="{F7D520B6-69AF-4458-ADE8-3F97BA63C4C8}" type="sibTrans" cxnId="{93FBD0F7-9598-4CF9-A299-4522AB0B5EA3}">
      <dgm:prSet/>
      <dgm:spPr/>
    </dgm:pt>
    <dgm:pt modelId="{937A3229-AF8C-4C5E-96D0-382222D276DD}" type="pres">
      <dgm:prSet presAssocID="{4ED98A4A-8382-4108-B3CC-E2EA0E930CB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566D21CB-144B-4AE0-84AF-1BAB560422B9}" type="pres">
      <dgm:prSet presAssocID="{A4B62E9C-AA23-4F9F-8542-292E16786B3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C0906FF-ADD8-4D6F-9829-69F2DF7960A1}" type="pres">
      <dgm:prSet presAssocID="{2C305652-09DD-441A-ADAD-10EA7E3B447D}" presName="sibTrans" presStyleCnt="0"/>
      <dgm:spPr/>
    </dgm:pt>
    <dgm:pt modelId="{2934609F-812F-4FC3-AFE2-6C83BE32B581}" type="pres">
      <dgm:prSet presAssocID="{238801E0-2294-45F4-A5B3-A3447A35B40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EED062D-ABFF-4CC6-A9C4-41D8319DF16C}" type="pres">
      <dgm:prSet presAssocID="{7218FBE0-3864-4880-ACC2-E5936C4B6CAD}" presName="sibTrans" presStyleCnt="0"/>
      <dgm:spPr/>
    </dgm:pt>
    <dgm:pt modelId="{C5E28321-FAA1-4CA5-9555-AF56EA778B9F}" type="pres">
      <dgm:prSet presAssocID="{C4E80D78-EAC6-4D80-9F3A-2AA2EACAA59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BA52204B-C76D-4C3E-876B-87709BBA38ED}" type="presOf" srcId="{238801E0-2294-45F4-A5B3-A3447A35B400}" destId="{2934609F-812F-4FC3-AFE2-6C83BE32B581}" srcOrd="0" destOrd="0" presId="urn:microsoft.com/office/officeart/2005/8/layout/hList6"/>
    <dgm:cxn modelId="{F9A106DB-27D1-4522-92B9-BD745D7CF052}" srcId="{4ED98A4A-8382-4108-B3CC-E2EA0E930CBD}" destId="{238801E0-2294-45F4-A5B3-A3447A35B400}" srcOrd="1" destOrd="0" parTransId="{A2DA768C-8789-477C-B0B0-3DAFFD6F6473}" sibTransId="{7218FBE0-3864-4880-ACC2-E5936C4B6CAD}"/>
    <dgm:cxn modelId="{B928ACDF-8832-4619-A142-68FA8D2E102A}" type="presOf" srcId="{A4B62E9C-AA23-4F9F-8542-292E16786B3A}" destId="{566D21CB-144B-4AE0-84AF-1BAB560422B9}" srcOrd="0" destOrd="0" presId="urn:microsoft.com/office/officeart/2005/8/layout/hList6"/>
    <dgm:cxn modelId="{93FBD0F7-9598-4CF9-A299-4522AB0B5EA3}" srcId="{4ED98A4A-8382-4108-B3CC-E2EA0E930CBD}" destId="{C4E80D78-EAC6-4D80-9F3A-2AA2EACAA592}" srcOrd="2" destOrd="0" parTransId="{CC408370-5515-4809-9633-FBD906AFBD73}" sibTransId="{F7D520B6-69AF-4458-ADE8-3F97BA63C4C8}"/>
    <dgm:cxn modelId="{DD56C227-AD73-45FA-9B6A-5DEDF8860393}" srcId="{4ED98A4A-8382-4108-B3CC-E2EA0E930CBD}" destId="{A4B62E9C-AA23-4F9F-8542-292E16786B3A}" srcOrd="0" destOrd="0" parTransId="{A6861DE9-D793-438A-BF59-47FE7BEDAA7B}" sibTransId="{2C305652-09DD-441A-ADAD-10EA7E3B447D}"/>
    <dgm:cxn modelId="{EF3A9ECE-DAE6-4057-9C8D-C0CE096CAB97}" type="presOf" srcId="{4ED98A4A-8382-4108-B3CC-E2EA0E930CBD}" destId="{937A3229-AF8C-4C5E-96D0-382222D276DD}" srcOrd="0" destOrd="0" presId="urn:microsoft.com/office/officeart/2005/8/layout/hList6"/>
    <dgm:cxn modelId="{3C8D49DC-0D9C-42D0-A8BC-301B96A1647B}" type="presOf" srcId="{C4E80D78-EAC6-4D80-9F3A-2AA2EACAA592}" destId="{C5E28321-FAA1-4CA5-9555-AF56EA778B9F}" srcOrd="0" destOrd="0" presId="urn:microsoft.com/office/officeart/2005/8/layout/hList6"/>
    <dgm:cxn modelId="{0627F132-7782-4BD9-9A74-2407365BDEFF}" type="presParOf" srcId="{937A3229-AF8C-4C5E-96D0-382222D276DD}" destId="{566D21CB-144B-4AE0-84AF-1BAB560422B9}" srcOrd="0" destOrd="0" presId="urn:microsoft.com/office/officeart/2005/8/layout/hList6"/>
    <dgm:cxn modelId="{CD4F3940-3303-4B00-B496-1B86E767EA3A}" type="presParOf" srcId="{937A3229-AF8C-4C5E-96D0-382222D276DD}" destId="{8C0906FF-ADD8-4D6F-9829-69F2DF7960A1}" srcOrd="1" destOrd="0" presId="urn:microsoft.com/office/officeart/2005/8/layout/hList6"/>
    <dgm:cxn modelId="{B48EA841-08FC-4C0A-B9A4-97A7C3744EF2}" type="presParOf" srcId="{937A3229-AF8C-4C5E-96D0-382222D276DD}" destId="{2934609F-812F-4FC3-AFE2-6C83BE32B581}" srcOrd="2" destOrd="0" presId="urn:microsoft.com/office/officeart/2005/8/layout/hList6"/>
    <dgm:cxn modelId="{0545BD54-CAE0-4780-87D1-4CBD9FAA4E7E}" type="presParOf" srcId="{937A3229-AF8C-4C5E-96D0-382222D276DD}" destId="{4EED062D-ABFF-4CC6-A9C4-41D8319DF16C}" srcOrd="3" destOrd="0" presId="urn:microsoft.com/office/officeart/2005/8/layout/hList6"/>
    <dgm:cxn modelId="{C166A12B-99B4-46ED-B943-768B3AB5DD49}" type="presParOf" srcId="{937A3229-AF8C-4C5E-96D0-382222D276DD}" destId="{C5E28321-FAA1-4CA5-9555-AF56EA778B9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ED98A4A-8382-4108-B3CC-E2EA0E930CBD}" type="doc">
      <dgm:prSet loTypeId="urn:microsoft.com/office/officeart/2005/8/layout/process4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73074D5-74D7-429D-BAE2-78E27897C054}">
      <dgm:prSet/>
      <dgm:spPr/>
      <dgm:t>
        <a:bodyPr/>
        <a:lstStyle/>
        <a:p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Planom nisu obuhvaćeni poverioci koji bi, da su obuhvaćeni planom, mogli da svojim glasanjem utiču </a:t>
          </a:r>
          <a:r>
            <a: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na odluku o usvajanju plana</a:t>
          </a:r>
          <a:endParaRPr lang="sr-Latn-R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BFD56DD8-8B67-4DC7-885E-A49B586F7699}" type="parTrans" cxnId="{D512BF2E-5409-4E46-B630-7A474E560623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67291788-F739-47C8-BF96-12270F409D7D}" type="sibTrans" cxnId="{D512BF2E-5409-4E46-B630-7A474E560623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FBFC029E-F218-4C51-A2B3-12BB45C0EE5C}">
      <dgm:prSet/>
      <dgm:spPr/>
      <dgm:t>
        <a:bodyPr/>
        <a:lstStyle/>
        <a:p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Plan je nepotpun ili neuredan</a:t>
          </a:r>
          <a:endParaRPr lang="sr-Latn-R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9A45A738-6D3C-4FF1-8540-91F01CECE311}" type="parTrans" cxnId="{DD145D19-5AE0-471F-B738-EA82E664AB77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F1365120-A12B-4753-AFD4-5020FF325689}" type="sibTrans" cxnId="{DD145D19-5AE0-471F-B738-EA82E664AB77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0CEFA4E0-F2BE-4311-B8EB-CA4D44B18AE2}">
      <dgm:prSet/>
      <dgm:spPr/>
      <dgm:t>
        <a:bodyPr/>
        <a:lstStyle/>
        <a:p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Ne postoji stečajni razlog iz člana 11. ZOS</a:t>
          </a:r>
          <a:endParaRPr lang="sr-Latn-R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1289383B-A3B7-4DD4-A34A-A08265F3D8EE}" type="parTrans" cxnId="{6D27B62C-DF39-41DB-8D7A-85123FBA81C0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B71E2731-EF0B-4E40-B0C8-A06ABA69F9DF}" type="sibTrans" cxnId="{6D27B62C-DF39-41DB-8D7A-85123FBA81C0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23E3A569-DAB0-4BC9-B433-BAEA93C4B040}">
      <dgm:prSet/>
      <dgm:spPr/>
      <dgm:t>
        <a:bodyPr/>
        <a:lstStyle/>
        <a:p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Plan nije zakonit</a:t>
          </a:r>
          <a:endParaRPr lang="sr-Latn-R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EBF6AFF0-51B2-44CE-B793-278F35C085CC}" type="parTrans" cxnId="{C3BDF26A-FB59-4A97-A3E2-C6F5F516BF8C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DDE77DE5-E8A2-42FA-9010-E087212FA0A2}" type="sibTrans" cxnId="{C3BDF26A-FB59-4A97-A3E2-C6F5F516BF8C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10C75B72-8C8F-4DCB-B388-F0110FEEC807}" type="pres">
      <dgm:prSet presAssocID="{4ED98A4A-8382-4108-B3CC-E2EA0E930C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D6874C68-BE4F-498B-B7F2-99AC5AA3EE77}" type="pres">
      <dgm:prSet presAssocID="{0CEFA4E0-F2BE-4311-B8EB-CA4D44B18AE2}" presName="boxAndChildren" presStyleCnt="0"/>
      <dgm:spPr/>
    </dgm:pt>
    <dgm:pt modelId="{06558D95-8128-4F92-8CE3-7ABB8BF1AE4A}" type="pres">
      <dgm:prSet presAssocID="{0CEFA4E0-F2BE-4311-B8EB-CA4D44B18AE2}" presName="parentTextBox" presStyleLbl="node1" presStyleIdx="0" presStyleCnt="4"/>
      <dgm:spPr/>
      <dgm:t>
        <a:bodyPr/>
        <a:lstStyle/>
        <a:p>
          <a:endParaRPr lang="sr-Latn-RS"/>
        </a:p>
      </dgm:t>
    </dgm:pt>
    <dgm:pt modelId="{E2D1DEA7-A93F-4B1C-A92F-A467C80A518A}" type="pres">
      <dgm:prSet presAssocID="{F1365120-A12B-4753-AFD4-5020FF325689}" presName="sp" presStyleCnt="0"/>
      <dgm:spPr/>
    </dgm:pt>
    <dgm:pt modelId="{3AF0A24E-AF7F-4588-83AA-857DE58A88DD}" type="pres">
      <dgm:prSet presAssocID="{FBFC029E-F218-4C51-A2B3-12BB45C0EE5C}" presName="arrowAndChildren" presStyleCnt="0"/>
      <dgm:spPr/>
    </dgm:pt>
    <dgm:pt modelId="{BE87453E-A831-44AF-B4EE-3C801DD10167}" type="pres">
      <dgm:prSet presAssocID="{FBFC029E-F218-4C51-A2B3-12BB45C0EE5C}" presName="parentTextArrow" presStyleLbl="node1" presStyleIdx="1" presStyleCnt="4"/>
      <dgm:spPr/>
      <dgm:t>
        <a:bodyPr/>
        <a:lstStyle/>
        <a:p>
          <a:endParaRPr lang="sr-Latn-RS"/>
        </a:p>
      </dgm:t>
    </dgm:pt>
    <dgm:pt modelId="{BC7C91C1-952D-461B-9276-E24276206815}" type="pres">
      <dgm:prSet presAssocID="{67291788-F739-47C8-BF96-12270F409D7D}" presName="sp" presStyleCnt="0"/>
      <dgm:spPr/>
    </dgm:pt>
    <dgm:pt modelId="{B2502236-42D7-4E37-A4E6-FA639AFEAC96}" type="pres">
      <dgm:prSet presAssocID="{073074D5-74D7-429D-BAE2-78E27897C054}" presName="arrowAndChildren" presStyleCnt="0"/>
      <dgm:spPr/>
    </dgm:pt>
    <dgm:pt modelId="{01A82D3E-10D8-4240-A938-3E75B02ED48D}" type="pres">
      <dgm:prSet presAssocID="{073074D5-74D7-429D-BAE2-78E27897C054}" presName="parentTextArrow" presStyleLbl="node1" presStyleIdx="2" presStyleCnt="4"/>
      <dgm:spPr/>
      <dgm:t>
        <a:bodyPr/>
        <a:lstStyle/>
        <a:p>
          <a:endParaRPr lang="sr-Latn-RS"/>
        </a:p>
      </dgm:t>
    </dgm:pt>
    <dgm:pt modelId="{1408ECF7-9CAB-4BDE-94AB-592867A34E2E}" type="pres">
      <dgm:prSet presAssocID="{DDE77DE5-E8A2-42FA-9010-E087212FA0A2}" presName="sp" presStyleCnt="0"/>
      <dgm:spPr/>
    </dgm:pt>
    <dgm:pt modelId="{493EE8EA-D61A-43BD-B063-E89E03564772}" type="pres">
      <dgm:prSet presAssocID="{23E3A569-DAB0-4BC9-B433-BAEA93C4B040}" presName="arrowAndChildren" presStyleCnt="0"/>
      <dgm:spPr/>
    </dgm:pt>
    <dgm:pt modelId="{E726067B-E3E1-4AE6-B028-9A88B970B028}" type="pres">
      <dgm:prSet presAssocID="{23E3A569-DAB0-4BC9-B433-BAEA93C4B040}" presName="parentTextArrow" presStyleLbl="node1" presStyleIdx="3" presStyleCnt="4"/>
      <dgm:spPr/>
      <dgm:t>
        <a:bodyPr/>
        <a:lstStyle/>
        <a:p>
          <a:endParaRPr lang="sr-Latn-RS"/>
        </a:p>
      </dgm:t>
    </dgm:pt>
  </dgm:ptLst>
  <dgm:cxnLst>
    <dgm:cxn modelId="{DD145D19-5AE0-471F-B738-EA82E664AB77}" srcId="{4ED98A4A-8382-4108-B3CC-E2EA0E930CBD}" destId="{FBFC029E-F218-4C51-A2B3-12BB45C0EE5C}" srcOrd="2" destOrd="0" parTransId="{9A45A738-6D3C-4FF1-8540-91F01CECE311}" sibTransId="{F1365120-A12B-4753-AFD4-5020FF325689}"/>
    <dgm:cxn modelId="{D512BF2E-5409-4E46-B630-7A474E560623}" srcId="{4ED98A4A-8382-4108-B3CC-E2EA0E930CBD}" destId="{073074D5-74D7-429D-BAE2-78E27897C054}" srcOrd="1" destOrd="0" parTransId="{BFD56DD8-8B67-4DC7-885E-A49B586F7699}" sibTransId="{67291788-F739-47C8-BF96-12270F409D7D}"/>
    <dgm:cxn modelId="{7155F5A3-E5E6-44CF-B67C-E310BEDF9590}" type="presOf" srcId="{FBFC029E-F218-4C51-A2B3-12BB45C0EE5C}" destId="{BE87453E-A831-44AF-B4EE-3C801DD10167}" srcOrd="0" destOrd="0" presId="urn:microsoft.com/office/officeart/2005/8/layout/process4"/>
    <dgm:cxn modelId="{C3BDF26A-FB59-4A97-A3E2-C6F5F516BF8C}" srcId="{4ED98A4A-8382-4108-B3CC-E2EA0E930CBD}" destId="{23E3A569-DAB0-4BC9-B433-BAEA93C4B040}" srcOrd="0" destOrd="0" parTransId="{EBF6AFF0-51B2-44CE-B793-278F35C085CC}" sibTransId="{DDE77DE5-E8A2-42FA-9010-E087212FA0A2}"/>
    <dgm:cxn modelId="{EF5C9D23-1816-47EE-9FC1-88E38F9E00D8}" type="presOf" srcId="{23E3A569-DAB0-4BC9-B433-BAEA93C4B040}" destId="{E726067B-E3E1-4AE6-B028-9A88B970B028}" srcOrd="0" destOrd="0" presId="urn:microsoft.com/office/officeart/2005/8/layout/process4"/>
    <dgm:cxn modelId="{DB8041EF-EC9B-4F84-9332-D3ADB82BBD00}" type="presOf" srcId="{0CEFA4E0-F2BE-4311-B8EB-CA4D44B18AE2}" destId="{06558D95-8128-4F92-8CE3-7ABB8BF1AE4A}" srcOrd="0" destOrd="0" presId="urn:microsoft.com/office/officeart/2005/8/layout/process4"/>
    <dgm:cxn modelId="{479EF7A2-E828-4734-8BF6-7B83ED9E1B90}" type="presOf" srcId="{4ED98A4A-8382-4108-B3CC-E2EA0E930CBD}" destId="{10C75B72-8C8F-4DCB-B388-F0110FEEC807}" srcOrd="0" destOrd="0" presId="urn:microsoft.com/office/officeart/2005/8/layout/process4"/>
    <dgm:cxn modelId="{2B66DABE-FCED-4616-A780-7F9D34557485}" type="presOf" srcId="{073074D5-74D7-429D-BAE2-78E27897C054}" destId="{01A82D3E-10D8-4240-A938-3E75B02ED48D}" srcOrd="0" destOrd="0" presId="urn:microsoft.com/office/officeart/2005/8/layout/process4"/>
    <dgm:cxn modelId="{6D27B62C-DF39-41DB-8D7A-85123FBA81C0}" srcId="{4ED98A4A-8382-4108-B3CC-E2EA0E930CBD}" destId="{0CEFA4E0-F2BE-4311-B8EB-CA4D44B18AE2}" srcOrd="3" destOrd="0" parTransId="{1289383B-A3B7-4DD4-A34A-A08265F3D8EE}" sibTransId="{B71E2731-EF0B-4E40-B0C8-A06ABA69F9DF}"/>
    <dgm:cxn modelId="{790BBBB3-EC97-496C-A580-85FA315658AF}" type="presParOf" srcId="{10C75B72-8C8F-4DCB-B388-F0110FEEC807}" destId="{D6874C68-BE4F-498B-B7F2-99AC5AA3EE77}" srcOrd="0" destOrd="0" presId="urn:microsoft.com/office/officeart/2005/8/layout/process4"/>
    <dgm:cxn modelId="{746FD28B-3C2D-4BE6-BE0F-55CFF3C2EB91}" type="presParOf" srcId="{D6874C68-BE4F-498B-B7F2-99AC5AA3EE77}" destId="{06558D95-8128-4F92-8CE3-7ABB8BF1AE4A}" srcOrd="0" destOrd="0" presId="urn:microsoft.com/office/officeart/2005/8/layout/process4"/>
    <dgm:cxn modelId="{190B3D23-10C1-44A7-BFC5-1D4C74886A06}" type="presParOf" srcId="{10C75B72-8C8F-4DCB-B388-F0110FEEC807}" destId="{E2D1DEA7-A93F-4B1C-A92F-A467C80A518A}" srcOrd="1" destOrd="0" presId="urn:microsoft.com/office/officeart/2005/8/layout/process4"/>
    <dgm:cxn modelId="{81A83ACB-D905-490D-BB95-3DA7C1877A5B}" type="presParOf" srcId="{10C75B72-8C8F-4DCB-B388-F0110FEEC807}" destId="{3AF0A24E-AF7F-4588-83AA-857DE58A88DD}" srcOrd="2" destOrd="0" presId="urn:microsoft.com/office/officeart/2005/8/layout/process4"/>
    <dgm:cxn modelId="{02191A29-3CE5-4C36-9D5F-AB9B77B9751B}" type="presParOf" srcId="{3AF0A24E-AF7F-4588-83AA-857DE58A88DD}" destId="{BE87453E-A831-44AF-B4EE-3C801DD10167}" srcOrd="0" destOrd="0" presId="urn:microsoft.com/office/officeart/2005/8/layout/process4"/>
    <dgm:cxn modelId="{62D27724-A996-4BB3-8F8C-D9BCB2D9E7BB}" type="presParOf" srcId="{10C75B72-8C8F-4DCB-B388-F0110FEEC807}" destId="{BC7C91C1-952D-461B-9276-E24276206815}" srcOrd="3" destOrd="0" presId="urn:microsoft.com/office/officeart/2005/8/layout/process4"/>
    <dgm:cxn modelId="{7C3BF58E-7C7A-4D1D-987F-DBA605D774E4}" type="presParOf" srcId="{10C75B72-8C8F-4DCB-B388-F0110FEEC807}" destId="{B2502236-42D7-4E37-A4E6-FA639AFEAC96}" srcOrd="4" destOrd="0" presId="urn:microsoft.com/office/officeart/2005/8/layout/process4"/>
    <dgm:cxn modelId="{889327F6-C7BC-479F-9696-D75E8BFB1E53}" type="presParOf" srcId="{B2502236-42D7-4E37-A4E6-FA639AFEAC96}" destId="{01A82D3E-10D8-4240-A938-3E75B02ED48D}" srcOrd="0" destOrd="0" presId="urn:microsoft.com/office/officeart/2005/8/layout/process4"/>
    <dgm:cxn modelId="{FCBC8031-094B-47CF-81BD-654E00BBD0BF}" type="presParOf" srcId="{10C75B72-8C8F-4DCB-B388-F0110FEEC807}" destId="{1408ECF7-9CAB-4BDE-94AB-592867A34E2E}" srcOrd="5" destOrd="0" presId="urn:microsoft.com/office/officeart/2005/8/layout/process4"/>
    <dgm:cxn modelId="{42E46E56-B773-44DE-A8E9-AE76E38B16EE}" type="presParOf" srcId="{10C75B72-8C8F-4DCB-B388-F0110FEEC807}" destId="{493EE8EA-D61A-43BD-B063-E89E03564772}" srcOrd="6" destOrd="0" presId="urn:microsoft.com/office/officeart/2005/8/layout/process4"/>
    <dgm:cxn modelId="{F85F62F9-AFC1-4254-8703-A5CA234EB81F}" type="presParOf" srcId="{493EE8EA-D61A-43BD-B063-E89E03564772}" destId="{E726067B-E3E1-4AE6-B028-9A88B970B02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ED98A4A-8382-4108-B3CC-E2EA0E930CBD}" type="doc">
      <dgm:prSet loTypeId="urn:microsoft.com/office/officeart/2005/8/layout/chevron2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4B62E9C-AA23-4F9F-8542-292E16786B3A}">
      <dgm:prSet custT="1"/>
      <dgm:spPr/>
      <dgm:t>
        <a:bodyPr/>
        <a:lstStyle/>
        <a:p>
          <a:pPr rtl="0"/>
          <a:r>
            <a:rPr lang="sr-Latn-RS" sz="14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ZOS</a:t>
          </a:r>
        </a:p>
        <a:p>
          <a:pPr rtl="0"/>
          <a:r>
            <a:rPr lang="sr-Latn-RS" sz="14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čl. 156 s. 4 t. 6</a:t>
          </a:r>
        </a:p>
      </dgm:t>
    </dgm:pt>
    <dgm:pt modelId="{A6861DE9-D793-438A-BF59-47FE7BEDAA7B}" type="parTrans" cxnId="{DD56C227-AD73-45FA-9B6A-5DEDF8860393}">
      <dgm:prSet/>
      <dgm:spPr/>
      <dgm:t>
        <a:bodyPr/>
        <a:lstStyle/>
        <a:p>
          <a:endParaRPr lang="sr-Latn-RS" sz="24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305652-09DD-441A-ADAD-10EA7E3B447D}" type="sibTrans" cxnId="{DD56C227-AD73-45FA-9B6A-5DEDF8860393}">
      <dgm:prSet/>
      <dgm:spPr/>
      <dgm:t>
        <a:bodyPr/>
        <a:lstStyle/>
        <a:p>
          <a:endParaRPr lang="sr-Latn-RS" sz="24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9447D0-D083-4955-8B7C-74D67D1C9408}">
      <dgm:prSet custT="1"/>
      <dgm:spPr/>
      <dgm:t>
        <a:bodyPr/>
        <a:lstStyle/>
        <a:p>
          <a:pPr rtl="0"/>
          <a:r>
            <a:rPr lang="sr-Latn-RS" sz="16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Izjava o izvodljivosti plana reorganizacije je izjava sadrži mišljenje revizora ili stečajnog upravnika o izvodljivosti i celishodnosti  mera </a:t>
          </a:r>
          <a:r>
            <a:rPr lang="sr-Latn-RS" sz="16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predviđenih</a:t>
          </a:r>
          <a:r>
            <a:rPr lang="sr-Latn-RS" sz="16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 planom i opravdanosti pretpostavki na kojima se plan zasniva</a:t>
          </a:r>
          <a:endParaRPr lang="en-US" sz="1600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FDB8250A-47F4-4E91-B4B5-BBEC8C7170C0}" type="parTrans" cxnId="{3D45AC5F-DD4F-48FE-B91B-E19FFC258347}">
      <dgm:prSet/>
      <dgm:spPr/>
      <dgm:t>
        <a:bodyPr/>
        <a:lstStyle/>
        <a:p>
          <a:endParaRPr lang="sr-Latn-RS" sz="24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119EE0-7A5E-426C-B662-A6FB4FD12230}" type="sibTrans" cxnId="{3D45AC5F-DD4F-48FE-B91B-E19FFC258347}">
      <dgm:prSet/>
      <dgm:spPr/>
      <dgm:t>
        <a:bodyPr/>
        <a:lstStyle/>
        <a:p>
          <a:endParaRPr lang="sr-Latn-RS" sz="24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534808-550A-4F18-849D-57679A7D40CC}">
      <dgm:prSet custT="1"/>
      <dgm:spPr/>
      <dgm:t>
        <a:bodyPr/>
        <a:lstStyle/>
        <a:p>
          <a:pPr rtl="0"/>
          <a:r>
            <a:rPr lang="sr-Latn-RS" sz="16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UPPR obavezno sadrži izjavu revizora ili licenciranog stečajnog upravnika da je UPPR izvodljiv</a:t>
          </a:r>
          <a:endParaRPr lang="en-US" sz="1600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F7291B05-4781-44B0-BBFF-A7044D066CFB}" type="parTrans" cxnId="{F53B2DAC-4648-4D21-9B9E-D18E62F130BB}">
      <dgm:prSet/>
      <dgm:spPr/>
      <dgm:t>
        <a:bodyPr/>
        <a:lstStyle/>
        <a:p>
          <a:endParaRPr lang="sr-Latn-RS" sz="24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6B9A31-E8E2-4ABE-9711-97FB31B2C6D9}" type="sibTrans" cxnId="{F53B2DAC-4648-4D21-9B9E-D18E62F130BB}">
      <dgm:prSet/>
      <dgm:spPr/>
      <dgm:t>
        <a:bodyPr/>
        <a:lstStyle/>
        <a:p>
          <a:endParaRPr lang="sr-Latn-RS" sz="24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BEB031-BFE1-4980-AC46-06BB582E9158}">
      <dgm:prSet custT="1"/>
      <dgm:spPr/>
      <dgm:t>
        <a:bodyPr/>
        <a:lstStyle/>
        <a:p>
          <a:pPr rtl="0"/>
          <a:r>
            <a:rPr lang="sr-Latn-RS" sz="16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Pravilnik </a:t>
          </a:r>
        </a:p>
        <a:p>
          <a:pPr rtl="0"/>
          <a:r>
            <a:rPr lang="sr-Latn-RS" sz="16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o UPPR-u</a:t>
          </a:r>
          <a:endParaRPr lang="en-US" sz="1600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5CE13C8F-5E04-4B7B-A549-0E47C0B63C1E}" type="parTrans" cxnId="{F78148AA-C572-441D-B9DC-27518588A92C}">
      <dgm:prSet/>
      <dgm:spPr/>
      <dgm:t>
        <a:bodyPr/>
        <a:lstStyle/>
        <a:p>
          <a:endParaRPr lang="sr-Latn-RS" sz="24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3123CA-E256-42F5-BFAF-BFB2EB71AFF5}" type="sibTrans" cxnId="{F78148AA-C572-441D-B9DC-27518588A92C}">
      <dgm:prSet/>
      <dgm:spPr/>
      <dgm:t>
        <a:bodyPr/>
        <a:lstStyle/>
        <a:p>
          <a:endParaRPr lang="sr-Latn-RS" sz="24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ECE9C6-F608-4FD5-953B-72E4D770FF81}" type="pres">
      <dgm:prSet presAssocID="{4ED98A4A-8382-4108-B3CC-E2EA0E930CB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8EA6EA14-60F8-4819-8FD3-955DAB85CAB5}" type="pres">
      <dgm:prSet presAssocID="{A4B62E9C-AA23-4F9F-8542-292E16786B3A}" presName="composite" presStyleCnt="0"/>
      <dgm:spPr/>
      <dgm:t>
        <a:bodyPr/>
        <a:lstStyle/>
        <a:p>
          <a:endParaRPr lang="sr-Latn-RS"/>
        </a:p>
      </dgm:t>
    </dgm:pt>
    <dgm:pt modelId="{23D742CF-046D-4659-9F4B-F66B18B1D728}" type="pres">
      <dgm:prSet presAssocID="{A4B62E9C-AA23-4F9F-8542-292E16786B3A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409AA81-F6E6-4CD6-9A03-8BCF7D4A48BE}" type="pres">
      <dgm:prSet presAssocID="{A4B62E9C-AA23-4F9F-8542-292E16786B3A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007E62C-78A8-429A-8273-9EC8B12C36A8}" type="pres">
      <dgm:prSet presAssocID="{2C305652-09DD-441A-ADAD-10EA7E3B447D}" presName="sp" presStyleCnt="0"/>
      <dgm:spPr/>
      <dgm:t>
        <a:bodyPr/>
        <a:lstStyle/>
        <a:p>
          <a:endParaRPr lang="sr-Latn-RS"/>
        </a:p>
      </dgm:t>
    </dgm:pt>
    <dgm:pt modelId="{A41E13E8-C4D5-4C74-814F-7B0242DAC451}" type="pres">
      <dgm:prSet presAssocID="{5EBEB031-BFE1-4980-AC46-06BB582E9158}" presName="composite" presStyleCnt="0"/>
      <dgm:spPr/>
      <dgm:t>
        <a:bodyPr/>
        <a:lstStyle/>
        <a:p>
          <a:endParaRPr lang="sr-Latn-RS"/>
        </a:p>
      </dgm:t>
    </dgm:pt>
    <dgm:pt modelId="{0C1AEF11-DD91-405A-9A2F-54E402CE6591}" type="pres">
      <dgm:prSet presAssocID="{5EBEB031-BFE1-4980-AC46-06BB582E9158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E029593E-47BF-42B4-A300-6DB8DBDF8852}" type="pres">
      <dgm:prSet presAssocID="{5EBEB031-BFE1-4980-AC46-06BB582E9158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F53B2DAC-4648-4D21-9B9E-D18E62F130BB}" srcId="{A4B62E9C-AA23-4F9F-8542-292E16786B3A}" destId="{2C534808-550A-4F18-849D-57679A7D40CC}" srcOrd="0" destOrd="0" parTransId="{F7291B05-4781-44B0-BBFF-A7044D066CFB}" sibTransId="{7E6B9A31-E8E2-4ABE-9711-97FB31B2C6D9}"/>
    <dgm:cxn modelId="{F78148AA-C572-441D-B9DC-27518588A92C}" srcId="{4ED98A4A-8382-4108-B3CC-E2EA0E930CBD}" destId="{5EBEB031-BFE1-4980-AC46-06BB582E9158}" srcOrd="1" destOrd="0" parTransId="{5CE13C8F-5E04-4B7B-A549-0E47C0B63C1E}" sibTransId="{F03123CA-E256-42F5-BFAF-BFB2EB71AFF5}"/>
    <dgm:cxn modelId="{3D45AC5F-DD4F-48FE-B91B-E19FFC258347}" srcId="{5EBEB031-BFE1-4980-AC46-06BB582E9158}" destId="{2D9447D0-D083-4955-8B7C-74D67D1C9408}" srcOrd="0" destOrd="0" parTransId="{FDB8250A-47F4-4E91-B4B5-BBEC8C7170C0}" sibTransId="{F9119EE0-7A5E-426C-B662-A6FB4FD12230}"/>
    <dgm:cxn modelId="{CC303AEC-9E56-414D-AB83-AD02188B6198}" type="presOf" srcId="{5EBEB031-BFE1-4980-AC46-06BB582E9158}" destId="{0C1AEF11-DD91-405A-9A2F-54E402CE6591}" srcOrd="0" destOrd="0" presId="urn:microsoft.com/office/officeart/2005/8/layout/chevron2"/>
    <dgm:cxn modelId="{51857695-7BD7-4D2B-B6D3-33F13E802492}" type="presOf" srcId="{4ED98A4A-8382-4108-B3CC-E2EA0E930CBD}" destId="{73ECE9C6-F608-4FD5-953B-72E4D770FF81}" srcOrd="0" destOrd="0" presId="urn:microsoft.com/office/officeart/2005/8/layout/chevron2"/>
    <dgm:cxn modelId="{1376DBD4-569F-4F5E-8675-AA9C8FA29229}" type="presOf" srcId="{2D9447D0-D083-4955-8B7C-74D67D1C9408}" destId="{E029593E-47BF-42B4-A300-6DB8DBDF8852}" srcOrd="0" destOrd="0" presId="urn:microsoft.com/office/officeart/2005/8/layout/chevron2"/>
    <dgm:cxn modelId="{DD56C227-AD73-45FA-9B6A-5DEDF8860393}" srcId="{4ED98A4A-8382-4108-B3CC-E2EA0E930CBD}" destId="{A4B62E9C-AA23-4F9F-8542-292E16786B3A}" srcOrd="0" destOrd="0" parTransId="{A6861DE9-D793-438A-BF59-47FE7BEDAA7B}" sibTransId="{2C305652-09DD-441A-ADAD-10EA7E3B447D}"/>
    <dgm:cxn modelId="{49B55C3A-9AF8-4F68-9068-4740E039EFE2}" type="presOf" srcId="{2C534808-550A-4F18-849D-57679A7D40CC}" destId="{4409AA81-F6E6-4CD6-9A03-8BCF7D4A48BE}" srcOrd="0" destOrd="0" presId="urn:microsoft.com/office/officeart/2005/8/layout/chevron2"/>
    <dgm:cxn modelId="{DF343301-AA9B-4207-B7E5-A6512BA85E59}" type="presOf" srcId="{A4B62E9C-AA23-4F9F-8542-292E16786B3A}" destId="{23D742CF-046D-4659-9F4B-F66B18B1D728}" srcOrd="0" destOrd="0" presId="urn:microsoft.com/office/officeart/2005/8/layout/chevron2"/>
    <dgm:cxn modelId="{19337860-D843-4001-B151-9EDFE8CDCA41}" type="presParOf" srcId="{73ECE9C6-F608-4FD5-953B-72E4D770FF81}" destId="{8EA6EA14-60F8-4819-8FD3-955DAB85CAB5}" srcOrd="0" destOrd="0" presId="urn:microsoft.com/office/officeart/2005/8/layout/chevron2"/>
    <dgm:cxn modelId="{6178F040-58C5-4232-8BEA-D621A615C85A}" type="presParOf" srcId="{8EA6EA14-60F8-4819-8FD3-955DAB85CAB5}" destId="{23D742CF-046D-4659-9F4B-F66B18B1D728}" srcOrd="0" destOrd="0" presId="urn:microsoft.com/office/officeart/2005/8/layout/chevron2"/>
    <dgm:cxn modelId="{5CE2DB0A-F27C-43FC-A314-97F32499F8BC}" type="presParOf" srcId="{8EA6EA14-60F8-4819-8FD3-955DAB85CAB5}" destId="{4409AA81-F6E6-4CD6-9A03-8BCF7D4A48BE}" srcOrd="1" destOrd="0" presId="urn:microsoft.com/office/officeart/2005/8/layout/chevron2"/>
    <dgm:cxn modelId="{95AF75CF-3A32-40A7-85B0-99D3C5D3B18A}" type="presParOf" srcId="{73ECE9C6-F608-4FD5-953B-72E4D770FF81}" destId="{0007E62C-78A8-429A-8273-9EC8B12C36A8}" srcOrd="1" destOrd="0" presId="urn:microsoft.com/office/officeart/2005/8/layout/chevron2"/>
    <dgm:cxn modelId="{BD07D973-5452-402F-B413-519071C0C60A}" type="presParOf" srcId="{73ECE9C6-F608-4FD5-953B-72E4D770FF81}" destId="{A41E13E8-C4D5-4C74-814F-7B0242DAC451}" srcOrd="2" destOrd="0" presId="urn:microsoft.com/office/officeart/2005/8/layout/chevron2"/>
    <dgm:cxn modelId="{5B51CEAB-A910-4F3A-B73F-5A77E6C7A3D1}" type="presParOf" srcId="{A41E13E8-C4D5-4C74-814F-7B0242DAC451}" destId="{0C1AEF11-DD91-405A-9A2F-54E402CE6591}" srcOrd="0" destOrd="0" presId="urn:microsoft.com/office/officeart/2005/8/layout/chevron2"/>
    <dgm:cxn modelId="{DD5D4FB3-AC88-4616-BDD6-438F0DC96B78}" type="presParOf" srcId="{A41E13E8-C4D5-4C74-814F-7B0242DAC451}" destId="{E029593E-47BF-42B4-A300-6DB8DBDF885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1817140-0AD4-40EB-B0F5-A54EC8A68E82}" type="doc">
      <dgm:prSet loTypeId="urn:microsoft.com/office/officeart/2005/8/layout/cycle3" loCatId="cycle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581C55D-4EBE-4F3F-9020-5F0EEE9B54D2}">
      <dgm:prSet phldrT="[Text]" custT="1"/>
      <dgm:spPr/>
      <dgm:t>
        <a:bodyPr/>
        <a:lstStyle/>
        <a:p>
          <a:r>
            <a:rPr kumimoji="0" lang="sr-Latn-CS" sz="1400" b="0" i="0" u="none" strike="noStrike" cap="none" spc="0" normalizeH="0" noProof="0" dirty="0" smtClean="0">
              <a:ln/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rPr>
            <a:t>Zadržavaju se postojeći organi uprave, bez stečajnog upravnika, a uz monitoring postupka od strane stečajnog suda</a:t>
          </a:r>
          <a:endParaRPr lang="en-US" sz="1400" dirty="0">
            <a:latin typeface="Century Gothic" panose="020B0502020202020204" pitchFamily="34" charset="0"/>
          </a:endParaRPr>
        </a:p>
      </dgm:t>
    </dgm:pt>
    <dgm:pt modelId="{4EEB6F3F-EC38-4B93-BA10-471B2511D720}" type="parTrans" cxnId="{1A430B8A-358A-45FB-97B0-864DD5F78E49}">
      <dgm:prSet/>
      <dgm:spPr/>
      <dgm:t>
        <a:bodyPr/>
        <a:lstStyle/>
        <a:p>
          <a:endParaRPr lang="en-US" sz="1400">
            <a:latin typeface="Century Gothic" panose="020B0502020202020204" pitchFamily="34" charset="0"/>
          </a:endParaRPr>
        </a:p>
      </dgm:t>
    </dgm:pt>
    <dgm:pt modelId="{A09EE327-D74D-410C-AEE4-D358A89CE45F}" type="sibTrans" cxnId="{1A430B8A-358A-45FB-97B0-864DD5F78E49}">
      <dgm:prSet/>
      <dgm:spPr/>
      <dgm:t>
        <a:bodyPr/>
        <a:lstStyle/>
        <a:p>
          <a:endParaRPr lang="en-US" sz="1400">
            <a:latin typeface="Century Gothic" panose="020B0502020202020204" pitchFamily="34" charset="0"/>
          </a:endParaRPr>
        </a:p>
      </dgm:t>
    </dgm:pt>
    <dgm:pt modelId="{89010ACA-6665-4A88-8CDA-C9DAEF9994A9}">
      <dgm:prSet custT="1"/>
      <dgm:spPr/>
      <dgm:t>
        <a:bodyPr/>
        <a:lstStyle/>
        <a:p>
          <a:r>
            <a:rPr kumimoji="0" lang="sr-Latn-CS" sz="1400" b="0" i="0" u="none" strike="noStrike" cap="none" spc="0" normalizeH="0" noProof="0" dirty="0" smtClean="0">
              <a:ln/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rPr>
            <a:t>Niski troškovi – predujam je obično u razumnom iznosu (uz mogućnost  nastupanja dopunskih troškova u vanrednim okolnostima)</a:t>
          </a:r>
        </a:p>
      </dgm:t>
    </dgm:pt>
    <dgm:pt modelId="{A9B2C88F-92EB-4CF9-809A-F6A257701A1D}" type="parTrans" cxnId="{417CFF7E-9737-4110-873F-C3F13429A5FA}">
      <dgm:prSet/>
      <dgm:spPr/>
      <dgm:t>
        <a:bodyPr/>
        <a:lstStyle/>
        <a:p>
          <a:endParaRPr lang="en-US" sz="1400">
            <a:latin typeface="Century Gothic" panose="020B0502020202020204" pitchFamily="34" charset="0"/>
          </a:endParaRPr>
        </a:p>
      </dgm:t>
    </dgm:pt>
    <dgm:pt modelId="{6D0A8548-C793-4855-83CE-36F6575CC329}" type="sibTrans" cxnId="{417CFF7E-9737-4110-873F-C3F13429A5FA}">
      <dgm:prSet/>
      <dgm:spPr/>
      <dgm:t>
        <a:bodyPr/>
        <a:lstStyle/>
        <a:p>
          <a:endParaRPr lang="en-US" sz="1400">
            <a:latin typeface="Century Gothic" panose="020B0502020202020204" pitchFamily="34" charset="0"/>
          </a:endParaRPr>
        </a:p>
      </dgm:t>
    </dgm:pt>
    <dgm:pt modelId="{F5457BF3-6661-426A-B615-4E38E9C26DF0}">
      <dgm:prSet custT="1"/>
      <dgm:spPr/>
      <dgm:t>
        <a:bodyPr/>
        <a:lstStyle/>
        <a:p>
          <a:r>
            <a:rPr kumimoji="0" lang="sr-Latn-CS" sz="1400" b="0" i="0" u="none" strike="noStrike" cap="none" spc="0" normalizeH="0" noProof="0" dirty="0" smtClean="0">
              <a:ln/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rPr>
            <a:t>Ukoliko se Plan na ročištu ne usvoji, kompanija nastavlja sa regularnim poslovanjem (kompanija ne odlazi u bankrot, niti se pokreće klasičan stečaj)</a:t>
          </a:r>
        </a:p>
      </dgm:t>
    </dgm:pt>
    <dgm:pt modelId="{C5759F43-8639-4A0D-B687-39C9FF892200}" type="parTrans" cxnId="{9464A958-B3A6-4F49-988C-53A2186961C9}">
      <dgm:prSet/>
      <dgm:spPr/>
      <dgm:t>
        <a:bodyPr/>
        <a:lstStyle/>
        <a:p>
          <a:endParaRPr lang="en-US" sz="1400">
            <a:latin typeface="Century Gothic" panose="020B0502020202020204" pitchFamily="34" charset="0"/>
          </a:endParaRPr>
        </a:p>
      </dgm:t>
    </dgm:pt>
    <dgm:pt modelId="{31D4D416-69B4-43DF-B341-00B2D517C342}" type="sibTrans" cxnId="{9464A958-B3A6-4F49-988C-53A2186961C9}">
      <dgm:prSet/>
      <dgm:spPr/>
      <dgm:t>
        <a:bodyPr/>
        <a:lstStyle/>
        <a:p>
          <a:endParaRPr lang="en-US" sz="1400">
            <a:latin typeface="Century Gothic" panose="020B0502020202020204" pitchFamily="34" charset="0"/>
          </a:endParaRPr>
        </a:p>
      </dgm:t>
    </dgm:pt>
    <dgm:pt modelId="{EBCC2404-361E-4668-83A9-38C87DD2DEC0}">
      <dgm:prSet custT="1"/>
      <dgm:spPr/>
      <dgm:t>
        <a:bodyPr/>
        <a:lstStyle/>
        <a:p>
          <a:r>
            <a:rPr lang="sr-Latn-CS" sz="1400" dirty="0" smtClean="0">
              <a:latin typeface="Century Gothic" panose="020B0502020202020204" pitchFamily="34" charset="0"/>
              <a:cs typeface="+mn-cs"/>
            </a:rPr>
            <a:t>Plan predstavlja najkraći oblik stečajnog postupka, koji zahteva angažovanje revizora za potvrdu tačnosti finansijskih podataka</a:t>
          </a:r>
          <a:endParaRPr kumimoji="0" lang="sr-Latn-CS" sz="1400" b="0" i="0" u="none" strike="noStrike" cap="none" spc="0" normalizeH="0" noProof="0" dirty="0" smtClean="0">
            <a:ln/>
            <a:effectLst/>
            <a:uLnTx/>
            <a:uFillTx/>
            <a:latin typeface="Century Gothic" panose="020B0502020202020204" pitchFamily="34" charset="0"/>
            <a:ea typeface="+mn-ea"/>
            <a:cs typeface="+mn-cs"/>
          </a:endParaRPr>
        </a:p>
      </dgm:t>
    </dgm:pt>
    <dgm:pt modelId="{9C070B1D-C4AF-43F3-861A-150F456EA192}" type="parTrans" cxnId="{69A66455-4F94-485B-A067-ABDDF0482812}">
      <dgm:prSet/>
      <dgm:spPr/>
      <dgm:t>
        <a:bodyPr/>
        <a:lstStyle/>
        <a:p>
          <a:endParaRPr lang="en-US" sz="1400">
            <a:latin typeface="Century Gothic" panose="020B0502020202020204" pitchFamily="34" charset="0"/>
          </a:endParaRPr>
        </a:p>
      </dgm:t>
    </dgm:pt>
    <dgm:pt modelId="{43E801EA-DC0A-4332-94CA-BB32C1119E31}" type="sibTrans" cxnId="{69A66455-4F94-485B-A067-ABDDF0482812}">
      <dgm:prSet/>
      <dgm:spPr/>
      <dgm:t>
        <a:bodyPr/>
        <a:lstStyle/>
        <a:p>
          <a:endParaRPr lang="en-US" sz="1400">
            <a:latin typeface="Century Gothic" panose="020B0502020202020204" pitchFamily="34" charset="0"/>
          </a:endParaRPr>
        </a:p>
      </dgm:t>
    </dgm:pt>
    <dgm:pt modelId="{2FF4CA53-2C02-4A2F-B972-0077425E7898}" type="pres">
      <dgm:prSet presAssocID="{01817140-0AD4-40EB-B0F5-A54EC8A68E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28740B-B3DF-4A39-9BA7-5640427547CB}" type="pres">
      <dgm:prSet presAssocID="{01817140-0AD4-40EB-B0F5-A54EC8A68E82}" presName="cycle" presStyleCnt="0"/>
      <dgm:spPr/>
    </dgm:pt>
    <dgm:pt modelId="{FDACAFF6-137E-4DB9-863A-8EC99FD7BD58}" type="pres">
      <dgm:prSet presAssocID="{7581C55D-4EBE-4F3F-9020-5F0EEE9B54D2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E3CD5-75F5-4276-A16B-805E49E0D972}" type="pres">
      <dgm:prSet presAssocID="{A09EE327-D74D-410C-AEE4-D358A89CE45F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72BE20D7-6FF8-4E6D-87FF-8E3B2B231270}" type="pres">
      <dgm:prSet presAssocID="{89010ACA-6665-4A88-8CDA-C9DAEF9994A9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11D591-5BA0-4E49-941B-34F556279A76}" type="pres">
      <dgm:prSet presAssocID="{F5457BF3-6661-426A-B615-4E38E9C26DF0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C11A7-746C-4862-98FF-898B9625A559}" type="pres">
      <dgm:prSet presAssocID="{EBCC2404-361E-4668-83A9-38C87DD2DEC0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430B8A-358A-45FB-97B0-864DD5F78E49}" srcId="{01817140-0AD4-40EB-B0F5-A54EC8A68E82}" destId="{7581C55D-4EBE-4F3F-9020-5F0EEE9B54D2}" srcOrd="0" destOrd="0" parTransId="{4EEB6F3F-EC38-4B93-BA10-471B2511D720}" sibTransId="{A09EE327-D74D-410C-AEE4-D358A89CE45F}"/>
    <dgm:cxn modelId="{555C1CF8-02AA-4856-BDAD-DA8A093675B2}" type="presOf" srcId="{89010ACA-6665-4A88-8CDA-C9DAEF9994A9}" destId="{72BE20D7-6FF8-4E6D-87FF-8E3B2B231270}" srcOrd="0" destOrd="0" presId="urn:microsoft.com/office/officeart/2005/8/layout/cycle3"/>
    <dgm:cxn modelId="{69A66455-4F94-485B-A067-ABDDF0482812}" srcId="{01817140-0AD4-40EB-B0F5-A54EC8A68E82}" destId="{EBCC2404-361E-4668-83A9-38C87DD2DEC0}" srcOrd="3" destOrd="0" parTransId="{9C070B1D-C4AF-43F3-861A-150F456EA192}" sibTransId="{43E801EA-DC0A-4332-94CA-BB32C1119E31}"/>
    <dgm:cxn modelId="{7FD28FAB-6E1A-469B-A132-6BA429868436}" type="presOf" srcId="{01817140-0AD4-40EB-B0F5-A54EC8A68E82}" destId="{2FF4CA53-2C02-4A2F-B972-0077425E7898}" srcOrd="0" destOrd="0" presId="urn:microsoft.com/office/officeart/2005/8/layout/cycle3"/>
    <dgm:cxn modelId="{46581D95-06C6-45C4-B71F-CAA91F0DAA81}" type="presOf" srcId="{F5457BF3-6661-426A-B615-4E38E9C26DF0}" destId="{5F11D591-5BA0-4E49-941B-34F556279A76}" srcOrd="0" destOrd="0" presId="urn:microsoft.com/office/officeart/2005/8/layout/cycle3"/>
    <dgm:cxn modelId="{417CFF7E-9737-4110-873F-C3F13429A5FA}" srcId="{01817140-0AD4-40EB-B0F5-A54EC8A68E82}" destId="{89010ACA-6665-4A88-8CDA-C9DAEF9994A9}" srcOrd="1" destOrd="0" parTransId="{A9B2C88F-92EB-4CF9-809A-F6A257701A1D}" sibTransId="{6D0A8548-C793-4855-83CE-36F6575CC329}"/>
    <dgm:cxn modelId="{66A6F675-CE25-4DA6-A2E6-1BE8F597BB98}" type="presOf" srcId="{7581C55D-4EBE-4F3F-9020-5F0EEE9B54D2}" destId="{FDACAFF6-137E-4DB9-863A-8EC99FD7BD58}" srcOrd="0" destOrd="0" presId="urn:microsoft.com/office/officeart/2005/8/layout/cycle3"/>
    <dgm:cxn modelId="{497C5CB6-8E6B-4FCA-B4C4-1973F5408F9F}" type="presOf" srcId="{EBCC2404-361E-4668-83A9-38C87DD2DEC0}" destId="{F2DC11A7-746C-4862-98FF-898B9625A559}" srcOrd="0" destOrd="0" presId="urn:microsoft.com/office/officeart/2005/8/layout/cycle3"/>
    <dgm:cxn modelId="{A4565032-6255-48C5-A974-10F8243E39E3}" type="presOf" srcId="{A09EE327-D74D-410C-AEE4-D358A89CE45F}" destId="{C0FE3CD5-75F5-4276-A16B-805E49E0D972}" srcOrd="0" destOrd="0" presId="urn:microsoft.com/office/officeart/2005/8/layout/cycle3"/>
    <dgm:cxn modelId="{9464A958-B3A6-4F49-988C-53A2186961C9}" srcId="{01817140-0AD4-40EB-B0F5-A54EC8A68E82}" destId="{F5457BF3-6661-426A-B615-4E38E9C26DF0}" srcOrd="2" destOrd="0" parTransId="{C5759F43-8639-4A0D-B687-39C9FF892200}" sibTransId="{31D4D416-69B4-43DF-B341-00B2D517C342}"/>
    <dgm:cxn modelId="{1FE7635B-8C03-452A-B97D-E38D95C7B527}" type="presParOf" srcId="{2FF4CA53-2C02-4A2F-B972-0077425E7898}" destId="{F628740B-B3DF-4A39-9BA7-5640427547CB}" srcOrd="0" destOrd="0" presId="urn:microsoft.com/office/officeart/2005/8/layout/cycle3"/>
    <dgm:cxn modelId="{FA6E348E-FA7C-469D-B027-3C2A76CC30C4}" type="presParOf" srcId="{F628740B-B3DF-4A39-9BA7-5640427547CB}" destId="{FDACAFF6-137E-4DB9-863A-8EC99FD7BD58}" srcOrd="0" destOrd="0" presId="urn:microsoft.com/office/officeart/2005/8/layout/cycle3"/>
    <dgm:cxn modelId="{CC1A4AA2-6A74-44DD-9998-9E4DFE214983}" type="presParOf" srcId="{F628740B-B3DF-4A39-9BA7-5640427547CB}" destId="{C0FE3CD5-75F5-4276-A16B-805E49E0D972}" srcOrd="1" destOrd="0" presId="urn:microsoft.com/office/officeart/2005/8/layout/cycle3"/>
    <dgm:cxn modelId="{C4DC37B5-E850-4825-A8C6-F98AA6B4F111}" type="presParOf" srcId="{F628740B-B3DF-4A39-9BA7-5640427547CB}" destId="{72BE20D7-6FF8-4E6D-87FF-8E3B2B231270}" srcOrd="2" destOrd="0" presId="urn:microsoft.com/office/officeart/2005/8/layout/cycle3"/>
    <dgm:cxn modelId="{4AA792F5-A550-415F-86E5-23EE67003ECF}" type="presParOf" srcId="{F628740B-B3DF-4A39-9BA7-5640427547CB}" destId="{5F11D591-5BA0-4E49-941B-34F556279A76}" srcOrd="3" destOrd="0" presId="urn:microsoft.com/office/officeart/2005/8/layout/cycle3"/>
    <dgm:cxn modelId="{969200AD-8A9C-443D-96B8-C1A982A8C314}" type="presParOf" srcId="{F628740B-B3DF-4A39-9BA7-5640427547CB}" destId="{F2DC11A7-746C-4862-98FF-898B9625A559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BF97E4F-FEE1-44AD-8E5B-FC4762520322}" type="doc">
      <dgm:prSet loTypeId="urn:microsoft.com/office/officeart/2005/8/layout/matrix1" loCatId="matrix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D596F12-F3A0-4CF0-934C-7178C57D5BDD}">
      <dgm:prSet/>
      <dgm:spPr/>
      <dgm:t>
        <a:bodyPr/>
        <a:lstStyle/>
        <a:p>
          <a:pPr rtl="0"/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Sadržina oglasa 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90F22752-C622-432C-9688-C873222E0020}" type="parTrans" cxnId="{F572375C-3F8C-4410-8724-F4DAA22C4204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8C3EDCA0-33AF-40A9-97D6-EDAD95F9546A}" type="sibTrans" cxnId="{F572375C-3F8C-4410-8724-F4DAA22C4204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1B6E7CE9-9CE6-4013-8F7C-CF7AA4F58358}">
      <dgm:prSet/>
      <dgm:spPr/>
      <dgm:t>
        <a:bodyPr/>
        <a:lstStyle/>
        <a:p>
          <a:pPr rtl="0"/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Podaci iz rešenja o pokretanju prethodnog postupka, osnovni podaci, datum i vreme ročišta, privremene mere i dr.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917E842B-31DA-417A-B943-CD54A6C5851D}" type="parTrans" cxnId="{FD6F8C80-44C2-44B9-8B01-A9EB668C4BB0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65206625-D6AB-4C5D-B982-7C3EDC4EED83}" type="sibTrans" cxnId="{FD6F8C80-44C2-44B9-8B01-A9EB668C4BB0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E4624399-40FD-4BC8-ACB9-A0551CD94DFE}">
      <dgm:prSet/>
      <dgm:spPr/>
      <dgm:t>
        <a:bodyPr/>
        <a:lstStyle/>
        <a:p>
          <a:pPr rtl="0"/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Obaveštenje poveriocima o tome gde i kada mogu izvršiti uvid u predlog </a:t>
          </a:r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UPPR-a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CC9C963F-6970-4C24-BA71-2B5EECC26CBB}" type="parTrans" cxnId="{B19B5217-D180-44B5-B7ED-2CD1D2FAC7F8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E95037AF-F934-45DD-BBA6-995F5D5EB5D6}" type="sibTrans" cxnId="{B19B5217-D180-44B5-B7ED-2CD1D2FAC7F8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4FE6C926-8143-4FF1-8870-54309893CFA8}">
      <dgm:prSet/>
      <dgm:spPr/>
      <dgm:t>
        <a:bodyPr/>
        <a:lstStyle/>
        <a:p>
          <a:pPr rtl="0"/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Poziv zainteresovanim licima da sve primedbe na predlog UPPR-a, dostave stečajnom dužniku i nadležnom sudu u roku od 15 dana od dana objavljivanja oglasa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2CDA121E-647C-469D-9657-661831217353}" type="parTrans" cxnId="{8E53B86D-E7B0-4023-8A05-99ED73CD2B54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20036C64-F295-48D1-B8AC-878AB93B78CA}" type="sibTrans" cxnId="{8E53B86D-E7B0-4023-8A05-99ED73CD2B54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9FF89DCB-27C2-4102-95A7-5360CF5235C4}">
      <dgm:prSet/>
      <dgm:spPr/>
      <dgm:t>
        <a:bodyPr/>
        <a:lstStyle/>
        <a:p>
          <a:pPr rtl="0"/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Predlagač plana je u obavezi da odgovor na primedbe dostavi nadležnom sudu u roku od osam dana od dana prijema primedbe u sudu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1B35C2E2-0402-41F6-8A66-02C98A9FFCEE}" type="sibTrans" cxnId="{FAB0929E-0383-4CD6-BD59-27636C7E97E0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D389A219-F51E-4C2E-ABFD-696FFECAF432}" type="parTrans" cxnId="{FAB0929E-0383-4CD6-BD59-27636C7E97E0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37E5D31F-0898-461E-9663-8858B636F81B}" type="pres">
      <dgm:prSet presAssocID="{8BF97E4F-FEE1-44AD-8E5B-FC476252032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819BCBAF-4238-47AD-A317-6CE714C60534}" type="pres">
      <dgm:prSet presAssocID="{8BF97E4F-FEE1-44AD-8E5B-FC4762520322}" presName="matrix" presStyleCnt="0"/>
      <dgm:spPr/>
    </dgm:pt>
    <dgm:pt modelId="{367AB421-0CC1-4352-8E4F-4DC7AEE3E843}" type="pres">
      <dgm:prSet presAssocID="{8BF97E4F-FEE1-44AD-8E5B-FC4762520322}" presName="tile1" presStyleLbl="node1" presStyleIdx="0" presStyleCnt="4"/>
      <dgm:spPr/>
      <dgm:t>
        <a:bodyPr/>
        <a:lstStyle/>
        <a:p>
          <a:endParaRPr lang="en-US"/>
        </a:p>
      </dgm:t>
    </dgm:pt>
    <dgm:pt modelId="{CEABDCAA-4653-4CC8-A19D-F16EC087AA86}" type="pres">
      <dgm:prSet presAssocID="{8BF97E4F-FEE1-44AD-8E5B-FC476252032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10EC6-9E3C-4A45-B1C9-C409388D63CC}" type="pres">
      <dgm:prSet presAssocID="{8BF97E4F-FEE1-44AD-8E5B-FC4762520322}" presName="tile2" presStyleLbl="node1" presStyleIdx="1" presStyleCnt="4"/>
      <dgm:spPr/>
      <dgm:t>
        <a:bodyPr/>
        <a:lstStyle/>
        <a:p>
          <a:endParaRPr lang="en-US"/>
        </a:p>
      </dgm:t>
    </dgm:pt>
    <dgm:pt modelId="{17F69525-1464-452C-8F63-8BE5A0D88BC4}" type="pres">
      <dgm:prSet presAssocID="{8BF97E4F-FEE1-44AD-8E5B-FC476252032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EF500D-9A77-40F1-8E4A-7E02F069A1EB}" type="pres">
      <dgm:prSet presAssocID="{8BF97E4F-FEE1-44AD-8E5B-FC4762520322}" presName="tile3" presStyleLbl="node1" presStyleIdx="2" presStyleCnt="4"/>
      <dgm:spPr/>
      <dgm:t>
        <a:bodyPr/>
        <a:lstStyle/>
        <a:p>
          <a:endParaRPr lang="en-US"/>
        </a:p>
      </dgm:t>
    </dgm:pt>
    <dgm:pt modelId="{D4655D65-C176-4214-B925-25FEA51A9256}" type="pres">
      <dgm:prSet presAssocID="{8BF97E4F-FEE1-44AD-8E5B-FC476252032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9C1883-F020-4C87-85FF-E26F3597C04D}" type="pres">
      <dgm:prSet presAssocID="{8BF97E4F-FEE1-44AD-8E5B-FC4762520322}" presName="tile4" presStyleLbl="node1" presStyleIdx="3" presStyleCnt="4"/>
      <dgm:spPr/>
      <dgm:t>
        <a:bodyPr/>
        <a:lstStyle/>
        <a:p>
          <a:endParaRPr lang="en-US"/>
        </a:p>
      </dgm:t>
    </dgm:pt>
    <dgm:pt modelId="{CBA680A2-1D1C-4BB9-B805-099D55F0EB89}" type="pres">
      <dgm:prSet presAssocID="{8BF97E4F-FEE1-44AD-8E5B-FC476252032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E168DA-B410-43BC-AE8E-DDE66C34F4EA}" type="pres">
      <dgm:prSet presAssocID="{8BF97E4F-FEE1-44AD-8E5B-FC4762520322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F5A69699-29A8-4103-A932-014E569BA754}" type="presOf" srcId="{0D596F12-F3A0-4CF0-934C-7178C57D5BDD}" destId="{5FE168DA-B410-43BC-AE8E-DDE66C34F4EA}" srcOrd="0" destOrd="0" presId="urn:microsoft.com/office/officeart/2005/8/layout/matrix1"/>
    <dgm:cxn modelId="{5A6344E8-EB2C-45E6-BF97-395D306B39E0}" type="presOf" srcId="{E4624399-40FD-4BC8-ACB9-A0551CD94DFE}" destId="{17F69525-1464-452C-8F63-8BE5A0D88BC4}" srcOrd="1" destOrd="0" presId="urn:microsoft.com/office/officeart/2005/8/layout/matrix1"/>
    <dgm:cxn modelId="{FD6F8C80-44C2-44B9-8B01-A9EB668C4BB0}" srcId="{0D596F12-F3A0-4CF0-934C-7178C57D5BDD}" destId="{1B6E7CE9-9CE6-4013-8F7C-CF7AA4F58358}" srcOrd="0" destOrd="0" parTransId="{917E842B-31DA-417A-B943-CD54A6C5851D}" sibTransId="{65206625-D6AB-4C5D-B982-7C3EDC4EED83}"/>
    <dgm:cxn modelId="{7D955128-171C-486B-B2D1-9DA88B9B034A}" type="presOf" srcId="{4FE6C926-8143-4FF1-8870-54309893CFA8}" destId="{C6EF500D-9A77-40F1-8E4A-7E02F069A1EB}" srcOrd="0" destOrd="0" presId="urn:microsoft.com/office/officeart/2005/8/layout/matrix1"/>
    <dgm:cxn modelId="{C74FF93D-A2C8-474D-86C9-B25D9A94A44D}" type="presOf" srcId="{9FF89DCB-27C2-4102-95A7-5360CF5235C4}" destId="{7C9C1883-F020-4C87-85FF-E26F3597C04D}" srcOrd="0" destOrd="0" presId="urn:microsoft.com/office/officeart/2005/8/layout/matrix1"/>
    <dgm:cxn modelId="{377F19DB-6FA6-40C3-A4F6-E5F66CC1F995}" type="presOf" srcId="{9FF89DCB-27C2-4102-95A7-5360CF5235C4}" destId="{CBA680A2-1D1C-4BB9-B805-099D55F0EB89}" srcOrd="1" destOrd="0" presId="urn:microsoft.com/office/officeart/2005/8/layout/matrix1"/>
    <dgm:cxn modelId="{FAB0929E-0383-4CD6-BD59-27636C7E97E0}" srcId="{0D596F12-F3A0-4CF0-934C-7178C57D5BDD}" destId="{9FF89DCB-27C2-4102-95A7-5360CF5235C4}" srcOrd="3" destOrd="0" parTransId="{D389A219-F51E-4C2E-ABFD-696FFECAF432}" sibTransId="{1B35C2E2-0402-41F6-8A66-02C98A9FFCEE}"/>
    <dgm:cxn modelId="{8E53B86D-E7B0-4023-8A05-99ED73CD2B54}" srcId="{0D596F12-F3A0-4CF0-934C-7178C57D5BDD}" destId="{4FE6C926-8143-4FF1-8870-54309893CFA8}" srcOrd="2" destOrd="0" parTransId="{2CDA121E-647C-469D-9657-661831217353}" sibTransId="{20036C64-F295-48D1-B8AC-878AB93B78CA}"/>
    <dgm:cxn modelId="{2523BD70-1FBE-47C5-A622-A14F033988FA}" type="presOf" srcId="{1B6E7CE9-9CE6-4013-8F7C-CF7AA4F58358}" destId="{CEABDCAA-4653-4CC8-A19D-F16EC087AA86}" srcOrd="1" destOrd="0" presId="urn:microsoft.com/office/officeart/2005/8/layout/matrix1"/>
    <dgm:cxn modelId="{02203365-0E1C-4F9D-9404-98EBB2887BC6}" type="presOf" srcId="{1B6E7CE9-9CE6-4013-8F7C-CF7AA4F58358}" destId="{367AB421-0CC1-4352-8E4F-4DC7AEE3E843}" srcOrd="0" destOrd="0" presId="urn:microsoft.com/office/officeart/2005/8/layout/matrix1"/>
    <dgm:cxn modelId="{EDC10304-3906-494D-8998-0C891A0E681A}" type="presOf" srcId="{8BF97E4F-FEE1-44AD-8E5B-FC4762520322}" destId="{37E5D31F-0898-461E-9663-8858B636F81B}" srcOrd="0" destOrd="0" presId="urn:microsoft.com/office/officeart/2005/8/layout/matrix1"/>
    <dgm:cxn modelId="{F572375C-3F8C-4410-8724-F4DAA22C4204}" srcId="{8BF97E4F-FEE1-44AD-8E5B-FC4762520322}" destId="{0D596F12-F3A0-4CF0-934C-7178C57D5BDD}" srcOrd="0" destOrd="0" parTransId="{90F22752-C622-432C-9688-C873222E0020}" sibTransId="{8C3EDCA0-33AF-40A9-97D6-EDAD95F9546A}"/>
    <dgm:cxn modelId="{B19B5217-D180-44B5-B7ED-2CD1D2FAC7F8}" srcId="{0D596F12-F3A0-4CF0-934C-7178C57D5BDD}" destId="{E4624399-40FD-4BC8-ACB9-A0551CD94DFE}" srcOrd="1" destOrd="0" parTransId="{CC9C963F-6970-4C24-BA71-2B5EECC26CBB}" sibTransId="{E95037AF-F934-45DD-BBA6-995F5D5EB5D6}"/>
    <dgm:cxn modelId="{FEEE2A67-8130-4C47-8C1C-EC26C46A9EC7}" type="presOf" srcId="{E4624399-40FD-4BC8-ACB9-A0551CD94DFE}" destId="{0EA10EC6-9E3C-4A45-B1C9-C409388D63CC}" srcOrd="0" destOrd="0" presId="urn:microsoft.com/office/officeart/2005/8/layout/matrix1"/>
    <dgm:cxn modelId="{D683DED1-9A2D-439D-B1DA-9B0F2FA6A5FD}" type="presOf" srcId="{4FE6C926-8143-4FF1-8870-54309893CFA8}" destId="{D4655D65-C176-4214-B925-25FEA51A9256}" srcOrd="1" destOrd="0" presId="urn:microsoft.com/office/officeart/2005/8/layout/matrix1"/>
    <dgm:cxn modelId="{4E3D5EEF-B632-46EE-9019-6798F34D516A}" type="presParOf" srcId="{37E5D31F-0898-461E-9663-8858B636F81B}" destId="{819BCBAF-4238-47AD-A317-6CE714C60534}" srcOrd="0" destOrd="0" presId="urn:microsoft.com/office/officeart/2005/8/layout/matrix1"/>
    <dgm:cxn modelId="{281D84E7-5638-457A-837E-9A67B49B7B66}" type="presParOf" srcId="{819BCBAF-4238-47AD-A317-6CE714C60534}" destId="{367AB421-0CC1-4352-8E4F-4DC7AEE3E843}" srcOrd="0" destOrd="0" presId="urn:microsoft.com/office/officeart/2005/8/layout/matrix1"/>
    <dgm:cxn modelId="{72E483CF-2A97-4D05-BB55-93651380686D}" type="presParOf" srcId="{819BCBAF-4238-47AD-A317-6CE714C60534}" destId="{CEABDCAA-4653-4CC8-A19D-F16EC087AA86}" srcOrd="1" destOrd="0" presId="urn:microsoft.com/office/officeart/2005/8/layout/matrix1"/>
    <dgm:cxn modelId="{A8EFE01B-356E-46D9-B5FC-D04D588B48EB}" type="presParOf" srcId="{819BCBAF-4238-47AD-A317-6CE714C60534}" destId="{0EA10EC6-9E3C-4A45-B1C9-C409388D63CC}" srcOrd="2" destOrd="0" presId="urn:microsoft.com/office/officeart/2005/8/layout/matrix1"/>
    <dgm:cxn modelId="{AD266927-1D53-4D83-BE44-AA7D1F62C07A}" type="presParOf" srcId="{819BCBAF-4238-47AD-A317-6CE714C60534}" destId="{17F69525-1464-452C-8F63-8BE5A0D88BC4}" srcOrd="3" destOrd="0" presId="urn:microsoft.com/office/officeart/2005/8/layout/matrix1"/>
    <dgm:cxn modelId="{5FE2DEA9-1A1C-47D0-83CE-AF6399AD30FE}" type="presParOf" srcId="{819BCBAF-4238-47AD-A317-6CE714C60534}" destId="{C6EF500D-9A77-40F1-8E4A-7E02F069A1EB}" srcOrd="4" destOrd="0" presId="urn:microsoft.com/office/officeart/2005/8/layout/matrix1"/>
    <dgm:cxn modelId="{B0207F6C-9CDE-48F1-BCAE-0F4F226FA321}" type="presParOf" srcId="{819BCBAF-4238-47AD-A317-6CE714C60534}" destId="{D4655D65-C176-4214-B925-25FEA51A9256}" srcOrd="5" destOrd="0" presId="urn:microsoft.com/office/officeart/2005/8/layout/matrix1"/>
    <dgm:cxn modelId="{73879CC9-ED67-4731-8DD0-BDC9B639A783}" type="presParOf" srcId="{819BCBAF-4238-47AD-A317-6CE714C60534}" destId="{7C9C1883-F020-4C87-85FF-E26F3597C04D}" srcOrd="6" destOrd="0" presId="urn:microsoft.com/office/officeart/2005/8/layout/matrix1"/>
    <dgm:cxn modelId="{62F9A5F0-8C58-4CD7-A658-60D1C8B2C977}" type="presParOf" srcId="{819BCBAF-4238-47AD-A317-6CE714C60534}" destId="{CBA680A2-1D1C-4BB9-B805-099D55F0EB89}" srcOrd="7" destOrd="0" presId="urn:microsoft.com/office/officeart/2005/8/layout/matrix1"/>
    <dgm:cxn modelId="{3E417E6F-97B8-4605-BF5E-A8CBF1357337}" type="presParOf" srcId="{37E5D31F-0898-461E-9663-8858B636F81B}" destId="{5FE168DA-B410-43BC-AE8E-DDE66C34F4E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101F474-8169-4924-948C-3669AF78EFF4}" type="doc">
      <dgm:prSet loTypeId="urn:microsoft.com/office/officeart/2005/8/layout/matrix1" loCatId="matrix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EB6D1C1-5DD8-49A7-8263-CE0949341498}">
      <dgm:prSet phldrT="[Text]"/>
      <dgm:spPr/>
      <dgm:t>
        <a:bodyPr/>
        <a:lstStyle/>
        <a:p>
          <a:r>
            <a:rPr kumimoji="0" lang="sr-Latn-CS" b="1" i="0" u="none" strike="noStrike" cap="none" spc="0" normalizeH="0" noProof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+mn-ea"/>
              <a:cs typeface="+mn-cs"/>
            </a:rPr>
            <a:t>Sprečava se naplata potraživanja od strane poverilaca koji su “neprijateljski” nastrojeni prema kompaniji, dok “partnerski” poverioci ostaju po strani (instinktivni pokušaji da se izađe iz blokade)</a:t>
          </a:r>
          <a:endParaRPr lang="sr-Latn-CS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2633F093-AB50-43E1-B07F-7FDDE6A5B175}" type="parTrans" cxnId="{28D92EB4-AB73-4972-B848-2016E21EB6CE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AC97DA22-8A30-4473-B5D4-FA46C456E74E}" type="sibTrans" cxnId="{28D92EB4-AB73-4972-B848-2016E21EB6CE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A9EBCF2D-1C38-4C75-A2F3-313D5176287D}">
      <dgm:prSet/>
      <dgm:spPr/>
      <dgm:t>
        <a:bodyPr/>
        <a:lstStyle/>
        <a:p>
          <a:r>
            <a:rPr kumimoji="0" lang="sr-Latn-CS" b="1" i="0" u="none" strike="noStrike" cap="none" spc="0" normalizeH="0" noProof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+mn-ea"/>
              <a:cs typeface="+mn-cs"/>
            </a:rPr>
            <a:t>Ne gubi se vreme u bilateralnim pregovorima sa desetinama poverilaca – za usvajanje Plana je dovoljna prosta većina u svakoj klasi poverilaca,</a:t>
          </a:r>
          <a:r>
            <a:rPr lang="sr-Latn-CS" b="1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+mn-cs"/>
            </a:rPr>
            <a:t> dok “neprijateljski” nastrojeni poverioci mogu biti nadglasani</a:t>
          </a:r>
          <a:endParaRPr kumimoji="0" lang="sr-Latn-CS" b="1" i="0" u="none" strike="noStrike" cap="none" spc="0" normalizeH="0" noProof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uLnTx/>
            <a:uFillTx/>
            <a:latin typeface="Century Gothic" panose="020B0502020202020204" pitchFamily="34" charset="0"/>
            <a:ea typeface="+mn-ea"/>
            <a:cs typeface="+mn-cs"/>
          </a:endParaRPr>
        </a:p>
      </dgm:t>
    </dgm:pt>
    <dgm:pt modelId="{5B51BC39-0552-4A2D-8AD3-6CE5C00C343F}" type="parTrans" cxnId="{FA553C63-4702-4BBA-A741-C509318997B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0D7C4AAC-FE66-4304-9839-28975FCEDFC3}" type="sibTrans" cxnId="{FA553C63-4702-4BBA-A741-C509318997B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DC5F76C7-B28A-4E5F-84C0-7EADFA2CDE31}">
      <dgm:prSet/>
      <dgm:spPr/>
      <dgm:t>
        <a:bodyPr/>
        <a:lstStyle/>
        <a:p>
          <a:r>
            <a:rPr lang="sr-Latn-CS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+mn-cs"/>
            </a:rPr>
            <a:t>Ne troše se značajna finansijska sredstva na održavanje poslovanja “po svaku cenu”, već se u startu definiše održiv nivo poslovne aktivnosti i za to potrebni resursi (ljudski, imovinski, finansijski...)</a:t>
          </a:r>
          <a:endParaRPr kumimoji="0" lang="sr-Latn-CS" b="1" i="0" u="none" strike="noStrike" cap="none" spc="0" normalizeH="0" noProof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uLnTx/>
            <a:uFillTx/>
            <a:latin typeface="Century Gothic" panose="020B0502020202020204" pitchFamily="34" charset="0"/>
            <a:ea typeface="+mn-ea"/>
            <a:cs typeface="+mn-cs"/>
          </a:endParaRPr>
        </a:p>
      </dgm:t>
    </dgm:pt>
    <dgm:pt modelId="{4DC78162-5CD7-4AC6-867B-6CA1A2AFD80A}" type="parTrans" cxnId="{D460B289-5779-4800-A9A5-8967DF057ED7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2FEF7AAD-14D6-4D9C-97E0-E7C869317D4D}" type="sibTrans" cxnId="{D460B289-5779-4800-A9A5-8967DF057ED7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74E29F5A-4AC4-40EB-8F0E-EA9CE127841C}">
      <dgm:prSet phldrT="[Text]"/>
      <dgm:spPr/>
      <dgm:t>
        <a:bodyPr/>
        <a:lstStyle/>
        <a:p>
          <a:r>
            <a:rPr lang="sr-Latn-CS" b="1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Efekti usvojenog plana reorganizacije</a:t>
          </a:r>
          <a:endParaRPr lang="sr-Latn-CS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857B7D76-ED00-4BC8-A72F-076B1860D2EC}" type="parTrans" cxnId="{B7889AFB-03EF-44A8-B2AB-79EFB73C11A2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DE71ED2E-B990-4EEE-9ABE-B2575F70DF50}" type="sibTrans" cxnId="{B7889AFB-03EF-44A8-B2AB-79EFB73C11A2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E636F841-C593-45C5-845C-0C8D6419A803}">
      <dgm:prSet/>
      <dgm:spPr/>
      <dgm:t>
        <a:bodyPr/>
        <a:lstStyle/>
        <a:p>
          <a:r>
            <a:rPr kumimoji="0" lang="sr-Latn-CS" b="1" i="0" u="none" strike="noStrike" cap="none" spc="0" normalizeH="0" noProof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+mn-ea"/>
              <a:cs typeface="+mn-cs"/>
            </a:rPr>
            <a:t>Kompanija iz usvojenog plana izlazi u značajnom meri finansijski i organizaciono restrukturirana (veoma često potpuno), bez  “tereta” prošlosti i može se fokusirati na svoju osnovnu delatnost</a:t>
          </a:r>
        </a:p>
      </dgm:t>
    </dgm:pt>
    <dgm:pt modelId="{30A5D429-1493-4873-8F2C-23CA0CCA9742}" type="parTrans" cxnId="{FFF37D42-FC12-471D-ADBD-DA6B3BDC006E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7F86E5FD-A97B-4992-95E7-BC349073CAF0}" type="sibTrans" cxnId="{FFF37D42-FC12-471D-ADBD-DA6B3BDC006E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CDE44FE5-A3DD-453F-B9EF-137016F8D6CF}" type="pres">
      <dgm:prSet presAssocID="{F101F474-8169-4924-948C-3669AF78EFF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7067B5-08E7-40DE-98DF-EB4FAD2E3C03}" type="pres">
      <dgm:prSet presAssocID="{F101F474-8169-4924-948C-3669AF78EFF4}" presName="matrix" presStyleCnt="0"/>
      <dgm:spPr/>
    </dgm:pt>
    <dgm:pt modelId="{FC117F06-8DCE-4DDC-AD78-49A533F358E8}" type="pres">
      <dgm:prSet presAssocID="{F101F474-8169-4924-948C-3669AF78EFF4}" presName="tile1" presStyleLbl="node1" presStyleIdx="0" presStyleCnt="4"/>
      <dgm:spPr/>
      <dgm:t>
        <a:bodyPr/>
        <a:lstStyle/>
        <a:p>
          <a:endParaRPr lang="en-US"/>
        </a:p>
      </dgm:t>
    </dgm:pt>
    <dgm:pt modelId="{D2880A8A-406F-44AC-BAE7-837989C8D0DA}" type="pres">
      <dgm:prSet presAssocID="{F101F474-8169-4924-948C-3669AF78EFF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7B4167-FA14-4F74-BB20-B5C125B516F1}" type="pres">
      <dgm:prSet presAssocID="{F101F474-8169-4924-948C-3669AF78EFF4}" presName="tile2" presStyleLbl="node1" presStyleIdx="1" presStyleCnt="4"/>
      <dgm:spPr/>
      <dgm:t>
        <a:bodyPr/>
        <a:lstStyle/>
        <a:p>
          <a:endParaRPr lang="en-US"/>
        </a:p>
      </dgm:t>
    </dgm:pt>
    <dgm:pt modelId="{919CF441-C4F8-4D15-8229-F6A5AB5ACFA8}" type="pres">
      <dgm:prSet presAssocID="{F101F474-8169-4924-948C-3669AF78EFF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CDA9A6-608B-48F7-8698-E61E5A058BAE}" type="pres">
      <dgm:prSet presAssocID="{F101F474-8169-4924-948C-3669AF78EFF4}" presName="tile3" presStyleLbl="node1" presStyleIdx="2" presStyleCnt="4"/>
      <dgm:spPr/>
      <dgm:t>
        <a:bodyPr/>
        <a:lstStyle/>
        <a:p>
          <a:endParaRPr lang="en-US"/>
        </a:p>
      </dgm:t>
    </dgm:pt>
    <dgm:pt modelId="{437DD58B-169C-4E4A-9A13-18EF03F22716}" type="pres">
      <dgm:prSet presAssocID="{F101F474-8169-4924-948C-3669AF78EFF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E5B2E-2563-4119-914F-6423EF59691E}" type="pres">
      <dgm:prSet presAssocID="{F101F474-8169-4924-948C-3669AF78EFF4}" presName="tile4" presStyleLbl="node1" presStyleIdx="3" presStyleCnt="4"/>
      <dgm:spPr/>
      <dgm:t>
        <a:bodyPr/>
        <a:lstStyle/>
        <a:p>
          <a:endParaRPr lang="en-US"/>
        </a:p>
      </dgm:t>
    </dgm:pt>
    <dgm:pt modelId="{A5B454DA-019A-4939-8266-E7853BF61AF1}" type="pres">
      <dgm:prSet presAssocID="{F101F474-8169-4924-948C-3669AF78EFF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B0F38A-4E88-4A25-B279-3485D3390A1A}" type="pres">
      <dgm:prSet presAssocID="{F101F474-8169-4924-948C-3669AF78EFF4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D17FF69A-A336-4312-AE67-F29943B8337E}" type="presOf" srcId="{AEB6D1C1-5DD8-49A7-8263-CE0949341498}" destId="{FC117F06-8DCE-4DDC-AD78-49A533F358E8}" srcOrd="0" destOrd="0" presId="urn:microsoft.com/office/officeart/2005/8/layout/matrix1"/>
    <dgm:cxn modelId="{8799649C-4049-400E-AD5E-4A1FCF7A3018}" type="presOf" srcId="{E636F841-C593-45C5-845C-0C8D6419A803}" destId="{201E5B2E-2563-4119-914F-6423EF59691E}" srcOrd="0" destOrd="0" presId="urn:microsoft.com/office/officeart/2005/8/layout/matrix1"/>
    <dgm:cxn modelId="{43FE94FB-455D-40FC-9A6B-70B6DA39F796}" type="presOf" srcId="{E636F841-C593-45C5-845C-0C8D6419A803}" destId="{A5B454DA-019A-4939-8266-E7853BF61AF1}" srcOrd="1" destOrd="0" presId="urn:microsoft.com/office/officeart/2005/8/layout/matrix1"/>
    <dgm:cxn modelId="{B7889AFB-03EF-44A8-B2AB-79EFB73C11A2}" srcId="{F101F474-8169-4924-948C-3669AF78EFF4}" destId="{74E29F5A-4AC4-40EB-8F0E-EA9CE127841C}" srcOrd="0" destOrd="0" parTransId="{857B7D76-ED00-4BC8-A72F-076B1860D2EC}" sibTransId="{DE71ED2E-B990-4EEE-9ABE-B2575F70DF50}"/>
    <dgm:cxn modelId="{D460B289-5779-4800-A9A5-8967DF057ED7}" srcId="{74E29F5A-4AC4-40EB-8F0E-EA9CE127841C}" destId="{DC5F76C7-B28A-4E5F-84C0-7EADFA2CDE31}" srcOrd="2" destOrd="0" parTransId="{4DC78162-5CD7-4AC6-867B-6CA1A2AFD80A}" sibTransId="{2FEF7AAD-14D6-4D9C-97E0-E7C869317D4D}"/>
    <dgm:cxn modelId="{3BFCB40F-40A4-4C4C-8386-20928FB9CEF1}" type="presOf" srcId="{DC5F76C7-B28A-4E5F-84C0-7EADFA2CDE31}" destId="{EFCDA9A6-608B-48F7-8698-E61E5A058BAE}" srcOrd="0" destOrd="0" presId="urn:microsoft.com/office/officeart/2005/8/layout/matrix1"/>
    <dgm:cxn modelId="{14C745DB-6492-4656-AADC-CA56F65D67D1}" type="presOf" srcId="{A9EBCF2D-1C38-4C75-A2F3-313D5176287D}" destId="{919CF441-C4F8-4D15-8229-F6A5AB5ACFA8}" srcOrd="1" destOrd="0" presId="urn:microsoft.com/office/officeart/2005/8/layout/matrix1"/>
    <dgm:cxn modelId="{0F9DBE4A-215B-4A9D-B126-1F5A95355117}" type="presOf" srcId="{F101F474-8169-4924-948C-3669AF78EFF4}" destId="{CDE44FE5-A3DD-453F-B9EF-137016F8D6CF}" srcOrd="0" destOrd="0" presId="urn:microsoft.com/office/officeart/2005/8/layout/matrix1"/>
    <dgm:cxn modelId="{DDCB1905-D9FC-4DDE-ADDA-1629DDA5DDED}" type="presOf" srcId="{74E29F5A-4AC4-40EB-8F0E-EA9CE127841C}" destId="{ABB0F38A-4E88-4A25-B279-3485D3390A1A}" srcOrd="0" destOrd="0" presId="urn:microsoft.com/office/officeart/2005/8/layout/matrix1"/>
    <dgm:cxn modelId="{8D798223-A90D-49D5-A55D-166299EA0435}" type="presOf" srcId="{A9EBCF2D-1C38-4C75-A2F3-313D5176287D}" destId="{D37B4167-FA14-4F74-BB20-B5C125B516F1}" srcOrd="0" destOrd="0" presId="urn:microsoft.com/office/officeart/2005/8/layout/matrix1"/>
    <dgm:cxn modelId="{28D92EB4-AB73-4972-B848-2016E21EB6CE}" srcId="{74E29F5A-4AC4-40EB-8F0E-EA9CE127841C}" destId="{AEB6D1C1-5DD8-49A7-8263-CE0949341498}" srcOrd="0" destOrd="0" parTransId="{2633F093-AB50-43E1-B07F-7FDDE6A5B175}" sibTransId="{AC97DA22-8A30-4473-B5D4-FA46C456E74E}"/>
    <dgm:cxn modelId="{57A466C2-A78B-4399-A070-5F44D2D7FF76}" type="presOf" srcId="{DC5F76C7-B28A-4E5F-84C0-7EADFA2CDE31}" destId="{437DD58B-169C-4E4A-9A13-18EF03F22716}" srcOrd="1" destOrd="0" presId="urn:microsoft.com/office/officeart/2005/8/layout/matrix1"/>
    <dgm:cxn modelId="{FFF37D42-FC12-471D-ADBD-DA6B3BDC006E}" srcId="{74E29F5A-4AC4-40EB-8F0E-EA9CE127841C}" destId="{E636F841-C593-45C5-845C-0C8D6419A803}" srcOrd="3" destOrd="0" parTransId="{30A5D429-1493-4873-8F2C-23CA0CCA9742}" sibTransId="{7F86E5FD-A97B-4992-95E7-BC349073CAF0}"/>
    <dgm:cxn modelId="{FA553C63-4702-4BBA-A741-C509318997B3}" srcId="{74E29F5A-4AC4-40EB-8F0E-EA9CE127841C}" destId="{A9EBCF2D-1C38-4C75-A2F3-313D5176287D}" srcOrd="1" destOrd="0" parTransId="{5B51BC39-0552-4A2D-8AD3-6CE5C00C343F}" sibTransId="{0D7C4AAC-FE66-4304-9839-28975FCEDFC3}"/>
    <dgm:cxn modelId="{AF9AD90C-787B-42A7-AC46-F2048AEA767C}" type="presOf" srcId="{AEB6D1C1-5DD8-49A7-8263-CE0949341498}" destId="{D2880A8A-406F-44AC-BAE7-837989C8D0DA}" srcOrd="1" destOrd="0" presId="urn:microsoft.com/office/officeart/2005/8/layout/matrix1"/>
    <dgm:cxn modelId="{FE3E144B-7AE4-4955-A1B9-BD42D0F07FEB}" type="presParOf" srcId="{CDE44FE5-A3DD-453F-B9EF-137016F8D6CF}" destId="{FD7067B5-08E7-40DE-98DF-EB4FAD2E3C03}" srcOrd="0" destOrd="0" presId="urn:microsoft.com/office/officeart/2005/8/layout/matrix1"/>
    <dgm:cxn modelId="{1FFF43D3-3EA3-4004-AEB5-FF7FA0381182}" type="presParOf" srcId="{FD7067B5-08E7-40DE-98DF-EB4FAD2E3C03}" destId="{FC117F06-8DCE-4DDC-AD78-49A533F358E8}" srcOrd="0" destOrd="0" presId="urn:microsoft.com/office/officeart/2005/8/layout/matrix1"/>
    <dgm:cxn modelId="{D7A83E42-E1B9-4E8C-BC32-B9575E858AB2}" type="presParOf" srcId="{FD7067B5-08E7-40DE-98DF-EB4FAD2E3C03}" destId="{D2880A8A-406F-44AC-BAE7-837989C8D0DA}" srcOrd="1" destOrd="0" presId="urn:microsoft.com/office/officeart/2005/8/layout/matrix1"/>
    <dgm:cxn modelId="{3BCB3951-907C-4206-A444-ED3448035AC1}" type="presParOf" srcId="{FD7067B5-08E7-40DE-98DF-EB4FAD2E3C03}" destId="{D37B4167-FA14-4F74-BB20-B5C125B516F1}" srcOrd="2" destOrd="0" presId="urn:microsoft.com/office/officeart/2005/8/layout/matrix1"/>
    <dgm:cxn modelId="{D7B55B49-90D7-4BCC-B0CA-19BED38B2D40}" type="presParOf" srcId="{FD7067B5-08E7-40DE-98DF-EB4FAD2E3C03}" destId="{919CF441-C4F8-4D15-8229-F6A5AB5ACFA8}" srcOrd="3" destOrd="0" presId="urn:microsoft.com/office/officeart/2005/8/layout/matrix1"/>
    <dgm:cxn modelId="{1D6400D9-9591-4CB5-A33E-9C4DFEAA113E}" type="presParOf" srcId="{FD7067B5-08E7-40DE-98DF-EB4FAD2E3C03}" destId="{EFCDA9A6-608B-48F7-8698-E61E5A058BAE}" srcOrd="4" destOrd="0" presId="urn:microsoft.com/office/officeart/2005/8/layout/matrix1"/>
    <dgm:cxn modelId="{CB41320F-CD9D-40CC-AFF1-E8E326403418}" type="presParOf" srcId="{FD7067B5-08E7-40DE-98DF-EB4FAD2E3C03}" destId="{437DD58B-169C-4E4A-9A13-18EF03F22716}" srcOrd="5" destOrd="0" presId="urn:microsoft.com/office/officeart/2005/8/layout/matrix1"/>
    <dgm:cxn modelId="{BCBDC249-91DE-4AB5-9F75-79779C6EC557}" type="presParOf" srcId="{FD7067B5-08E7-40DE-98DF-EB4FAD2E3C03}" destId="{201E5B2E-2563-4119-914F-6423EF59691E}" srcOrd="6" destOrd="0" presId="urn:microsoft.com/office/officeart/2005/8/layout/matrix1"/>
    <dgm:cxn modelId="{51A4A347-C230-403D-8593-B09688A720E8}" type="presParOf" srcId="{FD7067B5-08E7-40DE-98DF-EB4FAD2E3C03}" destId="{A5B454DA-019A-4939-8266-E7853BF61AF1}" srcOrd="7" destOrd="0" presId="urn:microsoft.com/office/officeart/2005/8/layout/matrix1"/>
    <dgm:cxn modelId="{D3DA7AC7-7CA1-4573-BF0D-93028C5681E6}" type="presParOf" srcId="{CDE44FE5-A3DD-453F-B9EF-137016F8D6CF}" destId="{ABB0F38A-4E88-4A25-B279-3485D3390A1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456604D-7BEB-4438-A8EA-93CF2668FE05}" type="doc">
      <dgm:prSet loTypeId="urn:microsoft.com/office/officeart/2005/8/layout/hList6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2F75AC5-D5F0-4C89-8FA5-F3012209FCA1}">
      <dgm:prSet/>
      <dgm:spPr/>
      <dgm:t>
        <a:bodyPr/>
        <a:lstStyle/>
        <a:p>
          <a:pPr rtl="0"/>
          <a:r>
            <a:rPr lang="sr-Latn-CS" b="1" i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Cilj reorganizacije je po pravilu redefinisanje dužničko poverilačkih odnosa i nastavak poslovanja preduzeća kako u formalno-pravnom, tako i u operativnom smislu, kroz eliminisanje uzroka koji su doveli do problema u poslovanju</a:t>
          </a:r>
          <a:endParaRPr lang="sr-Latn-CS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E36C406F-70D8-4913-9386-E26BAE2AB85B}" type="parTrans" cxnId="{F68603A7-2413-4D0D-9D76-4A0B536B837E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513D053B-0CB5-4DC4-9044-571D3F31CE14}" type="sibTrans" cxnId="{F68603A7-2413-4D0D-9D76-4A0B536B837E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216FDF1F-06BC-48D7-AF96-400FAFFF209D}">
      <dgm:prSet/>
      <dgm:spPr/>
      <dgm:t>
        <a:bodyPr/>
        <a:lstStyle/>
        <a:p>
          <a:pPr rtl="0"/>
          <a:r>
            <a:rPr lang="sr-Latn-CS" b="1" i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Poverioci će se, nakon reprogramiranja ili eventualnog otpisa dugova (ili konverzije dugova u vlasnički udeo) po pravilu namirivati iz budućih prihoda, a u meri i u obimu koji prihvate usvajanjem Plana reorganizacije </a:t>
          </a:r>
          <a:endParaRPr lang="sr-Latn-CS" b="1" i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E12E6CD4-415D-4A4A-A3A9-37E4B113A0A2}" type="parTrans" cxnId="{40DF190D-7EFB-456A-80E0-0B5A0BE67657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62BD4016-024C-4263-ADAD-0D91691266FB}" type="sibTrans" cxnId="{40DF190D-7EFB-456A-80E0-0B5A0BE67657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73264220-6B7C-4B22-B481-29937E395E89}">
      <dgm:prSet/>
      <dgm:spPr/>
      <dgm:t>
        <a:bodyPr/>
        <a:lstStyle/>
        <a:p>
          <a:pPr rtl="0"/>
          <a:r>
            <a:rPr lang="sr-Latn-CS" b="1" i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Podneti plan u suštini predstavlja predlog ugovora koji bi, u slučaju da bude usvojen, redefinisao odnose dužnika i njegovih poverilaca  na dugi rok</a:t>
          </a:r>
          <a:endParaRPr lang="sr-Latn-CS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6C52AF5B-B7B9-47BE-9A8D-B423C34A5CBB}" type="parTrans" cxnId="{E776F884-B0CF-4979-9456-BF5BB3C5EA7F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29A1007F-CA4D-4B51-818C-5B46658D747D}" type="sibTrans" cxnId="{E776F884-B0CF-4979-9456-BF5BB3C5EA7F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5649E195-EBE7-42EE-A30B-690A899641F9}">
      <dgm:prSet/>
      <dgm:spPr/>
      <dgm:t>
        <a:bodyPr/>
        <a:lstStyle/>
        <a:p>
          <a:pPr rtl="0"/>
          <a:r>
            <a:rPr lang="sr-Latn-CS" b="1" i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Usvajanje i sprovođenje Plana reorganizacije vrši se uz obaveznu sudsku kontrolu, a usvojeni Plan ima snagu izvršne isprave, te,</a:t>
          </a:r>
          <a:r>
            <a:rPr lang="sr-Latn-CS" b="1" i="0" u="sng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 kao pravni instrument, predstavlja kombinaciju ugovora i sudske odluke. </a:t>
          </a:r>
          <a:endParaRPr lang="sr-Latn-CS" b="1" i="0" u="sng" baseline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917FCB36-2B23-4992-9153-83134ABE6136}" type="parTrans" cxnId="{BAB3530F-7630-40F2-B0CE-955AAAED353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7ADC2094-8CE0-468B-9EA9-6811F07D0882}" type="sibTrans" cxnId="{BAB3530F-7630-40F2-B0CE-955AAAED353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3EF49474-B50A-4470-9D68-3E93135D96DB}" type="pres">
      <dgm:prSet presAssocID="{6456604D-7BEB-4438-A8EA-93CF2668FE0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0DF5CF-6E27-49CF-81BC-79EBCC5E9861}" type="pres">
      <dgm:prSet presAssocID="{82F75AC5-D5F0-4C89-8FA5-F3012209FCA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90F5F1-EAF5-4C60-8CB1-E0C352FCC9B0}" type="pres">
      <dgm:prSet presAssocID="{513D053B-0CB5-4DC4-9044-571D3F31CE14}" presName="sibTrans" presStyleCnt="0"/>
      <dgm:spPr/>
    </dgm:pt>
    <dgm:pt modelId="{46664121-C7CE-4680-9C60-0D2DDB258BA9}" type="pres">
      <dgm:prSet presAssocID="{216FDF1F-06BC-48D7-AF96-400FAFFF209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A4A79E-5914-4BAB-BEB2-66F7B304E7C9}" type="pres">
      <dgm:prSet presAssocID="{62BD4016-024C-4263-ADAD-0D91691266FB}" presName="sibTrans" presStyleCnt="0"/>
      <dgm:spPr/>
    </dgm:pt>
    <dgm:pt modelId="{713DF8C6-0BEB-4501-9052-59D8EAC41241}" type="pres">
      <dgm:prSet presAssocID="{73264220-6B7C-4B22-B481-29937E395E8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E8C67D-BE8E-4FF3-8585-35DA49DEA403}" type="pres">
      <dgm:prSet presAssocID="{29A1007F-CA4D-4B51-818C-5B46658D747D}" presName="sibTrans" presStyleCnt="0"/>
      <dgm:spPr/>
    </dgm:pt>
    <dgm:pt modelId="{3183C889-3788-419C-A5F0-E59C0313450C}" type="pres">
      <dgm:prSet presAssocID="{5649E195-EBE7-42EE-A30B-690A899641F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D98574-B84E-4F6E-A6F6-C313AC1569AE}" type="presOf" srcId="{5649E195-EBE7-42EE-A30B-690A899641F9}" destId="{3183C889-3788-419C-A5F0-E59C0313450C}" srcOrd="0" destOrd="0" presId="urn:microsoft.com/office/officeart/2005/8/layout/hList6"/>
    <dgm:cxn modelId="{09629C07-E3BB-4156-ABC3-5B9B7601E5F4}" type="presOf" srcId="{6456604D-7BEB-4438-A8EA-93CF2668FE05}" destId="{3EF49474-B50A-4470-9D68-3E93135D96DB}" srcOrd="0" destOrd="0" presId="urn:microsoft.com/office/officeart/2005/8/layout/hList6"/>
    <dgm:cxn modelId="{C4E0B009-4B8F-4562-AD65-9B16F0E4E867}" type="presOf" srcId="{82F75AC5-D5F0-4C89-8FA5-F3012209FCA1}" destId="{C70DF5CF-6E27-49CF-81BC-79EBCC5E9861}" srcOrd="0" destOrd="0" presId="urn:microsoft.com/office/officeart/2005/8/layout/hList6"/>
    <dgm:cxn modelId="{F68603A7-2413-4D0D-9D76-4A0B536B837E}" srcId="{6456604D-7BEB-4438-A8EA-93CF2668FE05}" destId="{82F75AC5-D5F0-4C89-8FA5-F3012209FCA1}" srcOrd="0" destOrd="0" parTransId="{E36C406F-70D8-4913-9386-E26BAE2AB85B}" sibTransId="{513D053B-0CB5-4DC4-9044-571D3F31CE14}"/>
    <dgm:cxn modelId="{40DF190D-7EFB-456A-80E0-0B5A0BE67657}" srcId="{6456604D-7BEB-4438-A8EA-93CF2668FE05}" destId="{216FDF1F-06BC-48D7-AF96-400FAFFF209D}" srcOrd="1" destOrd="0" parTransId="{E12E6CD4-415D-4A4A-A3A9-37E4B113A0A2}" sibTransId="{62BD4016-024C-4263-ADAD-0D91691266FB}"/>
    <dgm:cxn modelId="{68036ABC-0E85-479C-9170-C6CB95B7ADA9}" type="presOf" srcId="{73264220-6B7C-4B22-B481-29937E395E89}" destId="{713DF8C6-0BEB-4501-9052-59D8EAC41241}" srcOrd="0" destOrd="0" presId="urn:microsoft.com/office/officeart/2005/8/layout/hList6"/>
    <dgm:cxn modelId="{BAB3530F-7630-40F2-B0CE-955AAAED3533}" srcId="{6456604D-7BEB-4438-A8EA-93CF2668FE05}" destId="{5649E195-EBE7-42EE-A30B-690A899641F9}" srcOrd="3" destOrd="0" parTransId="{917FCB36-2B23-4992-9153-83134ABE6136}" sibTransId="{7ADC2094-8CE0-468B-9EA9-6811F07D0882}"/>
    <dgm:cxn modelId="{E776F884-B0CF-4979-9456-BF5BB3C5EA7F}" srcId="{6456604D-7BEB-4438-A8EA-93CF2668FE05}" destId="{73264220-6B7C-4B22-B481-29937E395E89}" srcOrd="2" destOrd="0" parTransId="{6C52AF5B-B7B9-47BE-9A8D-B423C34A5CBB}" sibTransId="{29A1007F-CA4D-4B51-818C-5B46658D747D}"/>
    <dgm:cxn modelId="{D4C0F33D-361F-4CB1-B946-6C7761704072}" type="presOf" srcId="{216FDF1F-06BC-48D7-AF96-400FAFFF209D}" destId="{46664121-C7CE-4680-9C60-0D2DDB258BA9}" srcOrd="0" destOrd="0" presId="urn:microsoft.com/office/officeart/2005/8/layout/hList6"/>
    <dgm:cxn modelId="{AA33C02C-D548-43FE-8D36-36D96F26BA86}" type="presParOf" srcId="{3EF49474-B50A-4470-9D68-3E93135D96DB}" destId="{C70DF5CF-6E27-49CF-81BC-79EBCC5E9861}" srcOrd="0" destOrd="0" presId="urn:microsoft.com/office/officeart/2005/8/layout/hList6"/>
    <dgm:cxn modelId="{02F761D6-0EBC-495C-89D6-54B0974357D4}" type="presParOf" srcId="{3EF49474-B50A-4470-9D68-3E93135D96DB}" destId="{1190F5F1-EAF5-4C60-8CB1-E0C352FCC9B0}" srcOrd="1" destOrd="0" presId="urn:microsoft.com/office/officeart/2005/8/layout/hList6"/>
    <dgm:cxn modelId="{C662A5D7-CACB-4E15-8278-70D3B4A7E1CA}" type="presParOf" srcId="{3EF49474-B50A-4470-9D68-3E93135D96DB}" destId="{46664121-C7CE-4680-9C60-0D2DDB258BA9}" srcOrd="2" destOrd="0" presId="urn:microsoft.com/office/officeart/2005/8/layout/hList6"/>
    <dgm:cxn modelId="{40DE6429-0198-46EA-B986-9EB53D9F93A9}" type="presParOf" srcId="{3EF49474-B50A-4470-9D68-3E93135D96DB}" destId="{10A4A79E-5914-4BAB-BEB2-66F7B304E7C9}" srcOrd="3" destOrd="0" presId="urn:microsoft.com/office/officeart/2005/8/layout/hList6"/>
    <dgm:cxn modelId="{0CD70D06-99C5-4522-A9D2-D258BC6ED759}" type="presParOf" srcId="{3EF49474-B50A-4470-9D68-3E93135D96DB}" destId="{713DF8C6-0BEB-4501-9052-59D8EAC41241}" srcOrd="4" destOrd="0" presId="urn:microsoft.com/office/officeart/2005/8/layout/hList6"/>
    <dgm:cxn modelId="{C446A405-436B-4273-8D4B-0734009D5AF7}" type="presParOf" srcId="{3EF49474-B50A-4470-9D68-3E93135D96DB}" destId="{45E8C67D-BE8E-4FF3-8585-35DA49DEA403}" srcOrd="5" destOrd="0" presId="urn:microsoft.com/office/officeart/2005/8/layout/hList6"/>
    <dgm:cxn modelId="{AADC21F7-8FDA-4703-BA03-C812F08E3F6E}" type="presParOf" srcId="{3EF49474-B50A-4470-9D68-3E93135D96DB}" destId="{3183C889-3788-419C-A5F0-E59C0313450C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D98A4A-8382-4108-B3CC-E2EA0E930CBD}" type="doc">
      <dgm:prSet loTypeId="urn:microsoft.com/office/officeart/2008/layout/LinedLis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0B9DCAC-FB52-4DB2-B721-686508AE9C3D}">
      <dgm:prSet custT="1"/>
      <dgm:spPr/>
      <dgm:t>
        <a:bodyPr/>
        <a:lstStyle/>
        <a:p>
          <a:pPr rtl="0"/>
          <a:r>
            <a:rPr lang="sr-Latn-RS" sz="1200" dirty="0" smtClean="0">
              <a:latin typeface="Century Gothic" panose="020B0502020202020204" pitchFamily="34" charset="0"/>
            </a:rPr>
            <a:t>Privremeni stečajni upravnik obavlja poslove određene rešenjem o njegovom imenovanju</a:t>
          </a:r>
          <a:endParaRPr lang="sr-Latn-CS" sz="1200" dirty="0">
            <a:latin typeface="Century Gothic" panose="020B0502020202020204" pitchFamily="34" charset="0"/>
          </a:endParaRPr>
        </a:p>
      </dgm:t>
    </dgm:pt>
    <dgm:pt modelId="{A1F837C2-B378-49EA-9CC9-84E8C467FF78}" type="parTrans" cxnId="{C343717D-747D-4929-8F8D-EAE32DD81A30}">
      <dgm:prSet/>
      <dgm:spPr/>
      <dgm:t>
        <a:bodyPr/>
        <a:lstStyle/>
        <a:p>
          <a:endParaRPr lang="sr-Latn-RS"/>
        </a:p>
      </dgm:t>
    </dgm:pt>
    <dgm:pt modelId="{1EB89AE6-3224-4B30-82EF-2D764589E9EE}" type="sibTrans" cxnId="{C343717D-747D-4929-8F8D-EAE32DD81A30}">
      <dgm:prSet/>
      <dgm:spPr/>
      <dgm:t>
        <a:bodyPr/>
        <a:lstStyle/>
        <a:p>
          <a:endParaRPr lang="sr-Latn-RS"/>
        </a:p>
      </dgm:t>
    </dgm:pt>
    <dgm:pt modelId="{2850D19C-B91D-43D5-8737-FCAB5DD69980}">
      <dgm:prSet custT="1"/>
      <dgm:spPr/>
      <dgm:t>
        <a:bodyPr/>
        <a:lstStyle/>
        <a:p>
          <a:pPr rtl="0"/>
          <a:r>
            <a:rPr lang="sr-Latn-RS" sz="1200" dirty="0" smtClean="0">
              <a:latin typeface="Century Gothic" panose="020B0502020202020204" pitchFamily="34" charset="0"/>
            </a:rPr>
            <a:t>Troškove angažovanja upravnika i stručnog lica snosi podnosilac predloga</a:t>
          </a:r>
          <a:endParaRPr lang="sr-Latn-CS" sz="1200" dirty="0">
            <a:latin typeface="Century Gothic" panose="020B0502020202020204" pitchFamily="34" charset="0"/>
          </a:endParaRPr>
        </a:p>
      </dgm:t>
    </dgm:pt>
    <dgm:pt modelId="{9C109BD6-135A-4A41-ACE7-96DDED3B2E76}" type="parTrans" cxnId="{6522F086-5FF4-4947-BCAB-3D9C82B5F154}">
      <dgm:prSet/>
      <dgm:spPr/>
      <dgm:t>
        <a:bodyPr/>
        <a:lstStyle/>
        <a:p>
          <a:endParaRPr lang="sr-Latn-RS"/>
        </a:p>
      </dgm:t>
    </dgm:pt>
    <dgm:pt modelId="{06C35BE9-D250-4816-BF1D-9CEECEE11A08}" type="sibTrans" cxnId="{6522F086-5FF4-4947-BCAB-3D9C82B5F154}">
      <dgm:prSet/>
      <dgm:spPr/>
      <dgm:t>
        <a:bodyPr/>
        <a:lstStyle/>
        <a:p>
          <a:endParaRPr lang="sr-Latn-RS"/>
        </a:p>
      </dgm:t>
    </dgm:pt>
    <dgm:pt modelId="{A4B62E9C-AA23-4F9F-8542-292E16786B3A}">
      <dgm:prSet custT="1"/>
      <dgm:spPr/>
      <dgm:t>
        <a:bodyPr/>
        <a:lstStyle/>
        <a:p>
          <a:pPr rtl="0"/>
          <a:r>
            <a:rPr lang="sr-Latn-RS" sz="1200" dirty="0" smtClean="0">
              <a:latin typeface="Century Gothic" panose="020B0502020202020204" pitchFamily="34" charset="0"/>
            </a:rPr>
            <a:t>Iako ne igra centralnu ulogu u procesu, privremeni stečajni upravnik može značajno doprineti transparentnosti, smanjenju informacione asimetrije i pravnoj sigurnosti učesnika u procesu</a:t>
          </a:r>
          <a:endParaRPr lang="en-US" sz="1200" dirty="0">
            <a:latin typeface="Century Gothic" panose="020B0502020202020204" pitchFamily="34" charset="0"/>
          </a:endParaRPr>
        </a:p>
      </dgm:t>
    </dgm:pt>
    <dgm:pt modelId="{A6861DE9-D793-438A-BF59-47FE7BEDAA7B}" type="parTrans" cxnId="{DD56C227-AD73-45FA-9B6A-5DEDF8860393}">
      <dgm:prSet/>
      <dgm:spPr/>
      <dgm:t>
        <a:bodyPr/>
        <a:lstStyle/>
        <a:p>
          <a:endParaRPr lang="sr-Latn-RS"/>
        </a:p>
      </dgm:t>
    </dgm:pt>
    <dgm:pt modelId="{2C305652-09DD-441A-ADAD-10EA7E3B447D}" type="sibTrans" cxnId="{DD56C227-AD73-45FA-9B6A-5DEDF8860393}">
      <dgm:prSet/>
      <dgm:spPr/>
      <dgm:t>
        <a:bodyPr/>
        <a:lstStyle/>
        <a:p>
          <a:endParaRPr lang="sr-Latn-RS"/>
        </a:p>
      </dgm:t>
    </dgm:pt>
    <dgm:pt modelId="{3565BA07-E2C0-4CCC-B9C9-8FDDC7C5E923}">
      <dgm:prSet custT="1"/>
      <dgm:spPr/>
      <dgm:t>
        <a:bodyPr/>
        <a:lstStyle/>
        <a:p>
          <a:pPr rtl="0"/>
          <a:r>
            <a:rPr lang="sr-Latn-RS" sz="1200" dirty="0" smtClean="0">
              <a:latin typeface="Century Gothic" panose="020B0502020202020204" pitchFamily="34" charset="0"/>
            </a:rPr>
            <a:t>U praksi ovo je veoma čest slučaj i veoma su retki primeri suprotnog</a:t>
          </a:r>
          <a:endParaRPr lang="sr-Latn-CS" sz="1200" dirty="0">
            <a:latin typeface="Century Gothic" panose="020B0502020202020204" pitchFamily="34" charset="0"/>
          </a:endParaRPr>
        </a:p>
      </dgm:t>
    </dgm:pt>
    <dgm:pt modelId="{474312CC-5D77-4148-935D-5480835B0E69}" type="parTrans" cxnId="{073FB91D-EEDB-446D-BD33-A66F5D7E503B}">
      <dgm:prSet/>
      <dgm:spPr/>
      <dgm:t>
        <a:bodyPr/>
        <a:lstStyle/>
        <a:p>
          <a:endParaRPr lang="sr-Latn-RS"/>
        </a:p>
      </dgm:t>
    </dgm:pt>
    <dgm:pt modelId="{EEC9B8B2-5880-4660-B9C2-C0866F133A3E}" type="sibTrans" cxnId="{073FB91D-EEDB-446D-BD33-A66F5D7E503B}">
      <dgm:prSet/>
      <dgm:spPr/>
      <dgm:t>
        <a:bodyPr/>
        <a:lstStyle/>
        <a:p>
          <a:endParaRPr lang="sr-Latn-RS"/>
        </a:p>
      </dgm:t>
    </dgm:pt>
    <dgm:pt modelId="{24C8CA84-3A71-48A0-B43E-7C5279BD026F}">
      <dgm:prSet custT="1"/>
      <dgm:spPr/>
      <dgm:t>
        <a:bodyPr/>
        <a:lstStyle/>
        <a:p>
          <a:pPr rtl="0"/>
          <a:r>
            <a:rPr lang="sr-Latn-RS" sz="1200" dirty="0" smtClean="0">
              <a:latin typeface="Century Gothic" panose="020B0502020202020204" pitchFamily="34" charset="0"/>
            </a:rPr>
            <a:t>Od izuzetnog značaja da mandat PSU u rešenju suda bude precizno i jasno određen</a:t>
          </a:r>
          <a:endParaRPr lang="sr-Latn-CS" sz="1200" dirty="0">
            <a:latin typeface="Century Gothic" panose="020B0502020202020204" pitchFamily="34" charset="0"/>
          </a:endParaRPr>
        </a:p>
      </dgm:t>
    </dgm:pt>
    <dgm:pt modelId="{184169F4-9B44-460F-8987-B01497AE018B}" type="parTrans" cxnId="{2B597373-4BC7-45B3-950C-6398CC889E3A}">
      <dgm:prSet/>
      <dgm:spPr/>
      <dgm:t>
        <a:bodyPr/>
        <a:lstStyle/>
        <a:p>
          <a:endParaRPr lang="sr-Latn-RS"/>
        </a:p>
      </dgm:t>
    </dgm:pt>
    <dgm:pt modelId="{9A2CFF77-C49A-47AE-834A-730483A98E96}" type="sibTrans" cxnId="{2B597373-4BC7-45B3-950C-6398CC889E3A}">
      <dgm:prSet/>
      <dgm:spPr/>
      <dgm:t>
        <a:bodyPr/>
        <a:lstStyle/>
        <a:p>
          <a:endParaRPr lang="sr-Latn-RS"/>
        </a:p>
      </dgm:t>
    </dgm:pt>
    <dgm:pt modelId="{9AAF06E1-5325-4005-BE79-5F1F13EF3253}" type="pres">
      <dgm:prSet presAssocID="{4ED98A4A-8382-4108-B3CC-E2EA0E930CB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sr-Latn-RS"/>
        </a:p>
      </dgm:t>
    </dgm:pt>
    <dgm:pt modelId="{D53CD44C-5DE6-43BC-8FC1-E663764EFCE0}" type="pres">
      <dgm:prSet presAssocID="{A4B62E9C-AA23-4F9F-8542-292E16786B3A}" presName="thickLine" presStyleLbl="alignNode1" presStyleIdx="0" presStyleCnt="1"/>
      <dgm:spPr/>
      <dgm:t>
        <a:bodyPr/>
        <a:lstStyle/>
        <a:p>
          <a:endParaRPr lang="sr-Latn-RS"/>
        </a:p>
      </dgm:t>
    </dgm:pt>
    <dgm:pt modelId="{DDD85B19-7528-4D8E-ADC4-591E38D86AAF}" type="pres">
      <dgm:prSet presAssocID="{A4B62E9C-AA23-4F9F-8542-292E16786B3A}" presName="horz1" presStyleCnt="0"/>
      <dgm:spPr/>
      <dgm:t>
        <a:bodyPr/>
        <a:lstStyle/>
        <a:p>
          <a:endParaRPr lang="sr-Latn-RS"/>
        </a:p>
      </dgm:t>
    </dgm:pt>
    <dgm:pt modelId="{F073C128-8996-4203-A484-C40C52AB05B2}" type="pres">
      <dgm:prSet presAssocID="{A4B62E9C-AA23-4F9F-8542-292E16786B3A}" presName="tx1" presStyleLbl="revTx" presStyleIdx="0" presStyleCnt="5"/>
      <dgm:spPr/>
      <dgm:t>
        <a:bodyPr/>
        <a:lstStyle/>
        <a:p>
          <a:endParaRPr lang="sr-Latn-RS"/>
        </a:p>
      </dgm:t>
    </dgm:pt>
    <dgm:pt modelId="{37AF9F2C-4672-4710-8CFE-C51A33850AD5}" type="pres">
      <dgm:prSet presAssocID="{A4B62E9C-AA23-4F9F-8542-292E16786B3A}" presName="vert1" presStyleCnt="0"/>
      <dgm:spPr/>
      <dgm:t>
        <a:bodyPr/>
        <a:lstStyle/>
        <a:p>
          <a:endParaRPr lang="sr-Latn-RS"/>
        </a:p>
      </dgm:t>
    </dgm:pt>
    <dgm:pt modelId="{2B7FC255-274E-4D52-ADE9-79324F21D833}" type="pres">
      <dgm:prSet presAssocID="{A0B9DCAC-FB52-4DB2-B721-686508AE9C3D}" presName="vertSpace2a" presStyleCnt="0"/>
      <dgm:spPr/>
      <dgm:t>
        <a:bodyPr/>
        <a:lstStyle/>
        <a:p>
          <a:endParaRPr lang="sr-Latn-RS"/>
        </a:p>
      </dgm:t>
    </dgm:pt>
    <dgm:pt modelId="{CA5A09B5-3F76-460E-9D42-B4117BEE4D96}" type="pres">
      <dgm:prSet presAssocID="{A0B9DCAC-FB52-4DB2-B721-686508AE9C3D}" presName="horz2" presStyleCnt="0"/>
      <dgm:spPr/>
      <dgm:t>
        <a:bodyPr/>
        <a:lstStyle/>
        <a:p>
          <a:endParaRPr lang="sr-Latn-RS"/>
        </a:p>
      </dgm:t>
    </dgm:pt>
    <dgm:pt modelId="{A1482AF4-10A8-4253-8992-F0EF57DF3D91}" type="pres">
      <dgm:prSet presAssocID="{A0B9DCAC-FB52-4DB2-B721-686508AE9C3D}" presName="horzSpace2" presStyleCnt="0"/>
      <dgm:spPr/>
      <dgm:t>
        <a:bodyPr/>
        <a:lstStyle/>
        <a:p>
          <a:endParaRPr lang="sr-Latn-RS"/>
        </a:p>
      </dgm:t>
    </dgm:pt>
    <dgm:pt modelId="{6D1E7EAF-8C00-4F2E-9952-DF6633E20CEF}" type="pres">
      <dgm:prSet presAssocID="{A0B9DCAC-FB52-4DB2-B721-686508AE9C3D}" presName="tx2" presStyleLbl="revTx" presStyleIdx="1" presStyleCnt="5"/>
      <dgm:spPr/>
      <dgm:t>
        <a:bodyPr/>
        <a:lstStyle/>
        <a:p>
          <a:endParaRPr lang="sr-Latn-RS"/>
        </a:p>
      </dgm:t>
    </dgm:pt>
    <dgm:pt modelId="{F0FA8A96-23CE-4274-AF3C-F2AD77B071DB}" type="pres">
      <dgm:prSet presAssocID="{A0B9DCAC-FB52-4DB2-B721-686508AE9C3D}" presName="vert2" presStyleCnt="0"/>
      <dgm:spPr/>
      <dgm:t>
        <a:bodyPr/>
        <a:lstStyle/>
        <a:p>
          <a:endParaRPr lang="sr-Latn-RS"/>
        </a:p>
      </dgm:t>
    </dgm:pt>
    <dgm:pt modelId="{B3051BF7-1E42-46E6-9598-0DDBCF16526D}" type="pres">
      <dgm:prSet presAssocID="{A0B9DCAC-FB52-4DB2-B721-686508AE9C3D}" presName="thinLine2b" presStyleLbl="callout" presStyleIdx="0" presStyleCnt="4"/>
      <dgm:spPr/>
      <dgm:t>
        <a:bodyPr/>
        <a:lstStyle/>
        <a:p>
          <a:endParaRPr lang="sr-Latn-RS"/>
        </a:p>
      </dgm:t>
    </dgm:pt>
    <dgm:pt modelId="{294C3FB4-F94E-4F83-8C7D-0C5B142C88FA}" type="pres">
      <dgm:prSet presAssocID="{A0B9DCAC-FB52-4DB2-B721-686508AE9C3D}" presName="vertSpace2b" presStyleCnt="0"/>
      <dgm:spPr/>
      <dgm:t>
        <a:bodyPr/>
        <a:lstStyle/>
        <a:p>
          <a:endParaRPr lang="sr-Latn-RS"/>
        </a:p>
      </dgm:t>
    </dgm:pt>
    <dgm:pt modelId="{74B9AEC4-09AD-4AE4-9A52-4BF338FD9F61}" type="pres">
      <dgm:prSet presAssocID="{2850D19C-B91D-43D5-8737-FCAB5DD69980}" presName="horz2" presStyleCnt="0"/>
      <dgm:spPr/>
      <dgm:t>
        <a:bodyPr/>
        <a:lstStyle/>
        <a:p>
          <a:endParaRPr lang="sr-Latn-RS"/>
        </a:p>
      </dgm:t>
    </dgm:pt>
    <dgm:pt modelId="{EDCE88C4-8B9E-4752-A122-6BA9376AC1E9}" type="pres">
      <dgm:prSet presAssocID="{2850D19C-B91D-43D5-8737-FCAB5DD69980}" presName="horzSpace2" presStyleCnt="0"/>
      <dgm:spPr/>
      <dgm:t>
        <a:bodyPr/>
        <a:lstStyle/>
        <a:p>
          <a:endParaRPr lang="sr-Latn-RS"/>
        </a:p>
      </dgm:t>
    </dgm:pt>
    <dgm:pt modelId="{FCD1BDFF-8DD0-4D64-A420-7B04E504DF6A}" type="pres">
      <dgm:prSet presAssocID="{2850D19C-B91D-43D5-8737-FCAB5DD69980}" presName="tx2" presStyleLbl="revTx" presStyleIdx="2" presStyleCnt="5"/>
      <dgm:spPr/>
      <dgm:t>
        <a:bodyPr/>
        <a:lstStyle/>
        <a:p>
          <a:endParaRPr lang="sr-Latn-RS"/>
        </a:p>
      </dgm:t>
    </dgm:pt>
    <dgm:pt modelId="{97ABECAC-AF9E-4428-B513-331F19E35DF3}" type="pres">
      <dgm:prSet presAssocID="{2850D19C-B91D-43D5-8737-FCAB5DD69980}" presName="vert2" presStyleCnt="0"/>
      <dgm:spPr/>
      <dgm:t>
        <a:bodyPr/>
        <a:lstStyle/>
        <a:p>
          <a:endParaRPr lang="sr-Latn-RS"/>
        </a:p>
      </dgm:t>
    </dgm:pt>
    <dgm:pt modelId="{07DA92ED-6271-4DC6-BAB4-410810006BF5}" type="pres">
      <dgm:prSet presAssocID="{2850D19C-B91D-43D5-8737-FCAB5DD69980}" presName="thinLine2b" presStyleLbl="callout" presStyleIdx="1" presStyleCnt="4"/>
      <dgm:spPr/>
      <dgm:t>
        <a:bodyPr/>
        <a:lstStyle/>
        <a:p>
          <a:endParaRPr lang="sr-Latn-RS"/>
        </a:p>
      </dgm:t>
    </dgm:pt>
    <dgm:pt modelId="{C04EE2F2-E435-4D29-A8FE-B7A6AD6D5C05}" type="pres">
      <dgm:prSet presAssocID="{2850D19C-B91D-43D5-8737-FCAB5DD69980}" presName="vertSpace2b" presStyleCnt="0"/>
      <dgm:spPr/>
      <dgm:t>
        <a:bodyPr/>
        <a:lstStyle/>
        <a:p>
          <a:endParaRPr lang="sr-Latn-RS"/>
        </a:p>
      </dgm:t>
    </dgm:pt>
    <dgm:pt modelId="{C61BCFB2-C1AE-45A5-8496-DE1E7FF2A5DB}" type="pres">
      <dgm:prSet presAssocID="{24C8CA84-3A71-48A0-B43E-7C5279BD026F}" presName="horz2" presStyleCnt="0"/>
      <dgm:spPr/>
      <dgm:t>
        <a:bodyPr/>
        <a:lstStyle/>
        <a:p>
          <a:endParaRPr lang="sr-Latn-RS"/>
        </a:p>
      </dgm:t>
    </dgm:pt>
    <dgm:pt modelId="{7D6F8697-777B-4087-9C1B-444A52350CBC}" type="pres">
      <dgm:prSet presAssocID="{24C8CA84-3A71-48A0-B43E-7C5279BD026F}" presName="horzSpace2" presStyleCnt="0"/>
      <dgm:spPr/>
      <dgm:t>
        <a:bodyPr/>
        <a:lstStyle/>
        <a:p>
          <a:endParaRPr lang="sr-Latn-RS"/>
        </a:p>
      </dgm:t>
    </dgm:pt>
    <dgm:pt modelId="{C964E958-7E7A-4558-8664-FFCD1E00D72C}" type="pres">
      <dgm:prSet presAssocID="{24C8CA84-3A71-48A0-B43E-7C5279BD026F}" presName="tx2" presStyleLbl="revTx" presStyleIdx="3" presStyleCnt="5"/>
      <dgm:spPr/>
      <dgm:t>
        <a:bodyPr/>
        <a:lstStyle/>
        <a:p>
          <a:endParaRPr lang="sr-Latn-RS"/>
        </a:p>
      </dgm:t>
    </dgm:pt>
    <dgm:pt modelId="{FC1AB102-A8FB-49A9-8BC9-EF177C6A89CA}" type="pres">
      <dgm:prSet presAssocID="{24C8CA84-3A71-48A0-B43E-7C5279BD026F}" presName="vert2" presStyleCnt="0"/>
      <dgm:spPr/>
      <dgm:t>
        <a:bodyPr/>
        <a:lstStyle/>
        <a:p>
          <a:endParaRPr lang="sr-Latn-RS"/>
        </a:p>
      </dgm:t>
    </dgm:pt>
    <dgm:pt modelId="{23439FB7-F747-4EE6-9233-5F4BB2502632}" type="pres">
      <dgm:prSet presAssocID="{24C8CA84-3A71-48A0-B43E-7C5279BD026F}" presName="thinLine2b" presStyleLbl="callout" presStyleIdx="2" presStyleCnt="4"/>
      <dgm:spPr/>
      <dgm:t>
        <a:bodyPr/>
        <a:lstStyle/>
        <a:p>
          <a:endParaRPr lang="sr-Latn-RS"/>
        </a:p>
      </dgm:t>
    </dgm:pt>
    <dgm:pt modelId="{C13C6BE5-C469-4308-AD46-F9A3BA19E7B6}" type="pres">
      <dgm:prSet presAssocID="{24C8CA84-3A71-48A0-B43E-7C5279BD026F}" presName="vertSpace2b" presStyleCnt="0"/>
      <dgm:spPr/>
      <dgm:t>
        <a:bodyPr/>
        <a:lstStyle/>
        <a:p>
          <a:endParaRPr lang="sr-Latn-RS"/>
        </a:p>
      </dgm:t>
    </dgm:pt>
    <dgm:pt modelId="{CB408332-F41F-4792-BE9E-2E1A8B645DEF}" type="pres">
      <dgm:prSet presAssocID="{3565BA07-E2C0-4CCC-B9C9-8FDDC7C5E923}" presName="horz2" presStyleCnt="0"/>
      <dgm:spPr/>
      <dgm:t>
        <a:bodyPr/>
        <a:lstStyle/>
        <a:p>
          <a:endParaRPr lang="sr-Latn-RS"/>
        </a:p>
      </dgm:t>
    </dgm:pt>
    <dgm:pt modelId="{2BAB923F-785A-4BDB-AA78-B6E2600D5B69}" type="pres">
      <dgm:prSet presAssocID="{3565BA07-E2C0-4CCC-B9C9-8FDDC7C5E923}" presName="horzSpace2" presStyleCnt="0"/>
      <dgm:spPr/>
      <dgm:t>
        <a:bodyPr/>
        <a:lstStyle/>
        <a:p>
          <a:endParaRPr lang="sr-Latn-RS"/>
        </a:p>
      </dgm:t>
    </dgm:pt>
    <dgm:pt modelId="{C972E9EF-74B8-46F1-962C-128BE04021D5}" type="pres">
      <dgm:prSet presAssocID="{3565BA07-E2C0-4CCC-B9C9-8FDDC7C5E923}" presName="tx2" presStyleLbl="revTx" presStyleIdx="4" presStyleCnt="5"/>
      <dgm:spPr/>
      <dgm:t>
        <a:bodyPr/>
        <a:lstStyle/>
        <a:p>
          <a:endParaRPr lang="sr-Latn-RS"/>
        </a:p>
      </dgm:t>
    </dgm:pt>
    <dgm:pt modelId="{97E2F66B-547D-49D8-9F5D-D53B7E65651F}" type="pres">
      <dgm:prSet presAssocID="{3565BA07-E2C0-4CCC-B9C9-8FDDC7C5E923}" presName="vert2" presStyleCnt="0"/>
      <dgm:spPr/>
      <dgm:t>
        <a:bodyPr/>
        <a:lstStyle/>
        <a:p>
          <a:endParaRPr lang="sr-Latn-RS"/>
        </a:p>
      </dgm:t>
    </dgm:pt>
    <dgm:pt modelId="{3B6E59F1-3EDC-4B34-8CFD-CB9E16D0A2E3}" type="pres">
      <dgm:prSet presAssocID="{3565BA07-E2C0-4CCC-B9C9-8FDDC7C5E923}" presName="thinLine2b" presStyleLbl="callout" presStyleIdx="3" presStyleCnt="4"/>
      <dgm:spPr/>
      <dgm:t>
        <a:bodyPr/>
        <a:lstStyle/>
        <a:p>
          <a:endParaRPr lang="sr-Latn-RS"/>
        </a:p>
      </dgm:t>
    </dgm:pt>
    <dgm:pt modelId="{24530F20-A49B-4412-BEDC-176F0D4EA348}" type="pres">
      <dgm:prSet presAssocID="{3565BA07-E2C0-4CCC-B9C9-8FDDC7C5E923}" presName="vertSpace2b" presStyleCnt="0"/>
      <dgm:spPr/>
      <dgm:t>
        <a:bodyPr/>
        <a:lstStyle/>
        <a:p>
          <a:endParaRPr lang="sr-Latn-RS"/>
        </a:p>
      </dgm:t>
    </dgm:pt>
  </dgm:ptLst>
  <dgm:cxnLst>
    <dgm:cxn modelId="{E11FED32-CF13-47DB-8F91-FF47B370A5CE}" type="presOf" srcId="{A0B9DCAC-FB52-4DB2-B721-686508AE9C3D}" destId="{6D1E7EAF-8C00-4F2E-9952-DF6633E20CEF}" srcOrd="0" destOrd="0" presId="urn:microsoft.com/office/officeart/2008/layout/LinedList"/>
    <dgm:cxn modelId="{FEEB74DA-52C8-4F4A-B754-BD236FF05452}" type="presOf" srcId="{2850D19C-B91D-43D5-8737-FCAB5DD69980}" destId="{FCD1BDFF-8DD0-4D64-A420-7B04E504DF6A}" srcOrd="0" destOrd="0" presId="urn:microsoft.com/office/officeart/2008/layout/LinedList"/>
    <dgm:cxn modelId="{6522F086-5FF4-4947-BCAB-3D9C82B5F154}" srcId="{A4B62E9C-AA23-4F9F-8542-292E16786B3A}" destId="{2850D19C-B91D-43D5-8737-FCAB5DD69980}" srcOrd="1" destOrd="0" parTransId="{9C109BD6-135A-4A41-ACE7-96DDED3B2E76}" sibTransId="{06C35BE9-D250-4816-BF1D-9CEECEE11A08}"/>
    <dgm:cxn modelId="{262E7C58-86E8-4ED8-A88B-7119AEA01630}" type="presOf" srcId="{4ED98A4A-8382-4108-B3CC-E2EA0E930CBD}" destId="{9AAF06E1-5325-4005-BE79-5F1F13EF3253}" srcOrd="0" destOrd="0" presId="urn:microsoft.com/office/officeart/2008/layout/LinedList"/>
    <dgm:cxn modelId="{35E1905C-81C6-4AE0-BB1A-F5DA4090A690}" type="presOf" srcId="{A4B62E9C-AA23-4F9F-8542-292E16786B3A}" destId="{F073C128-8996-4203-A484-C40C52AB05B2}" srcOrd="0" destOrd="0" presId="urn:microsoft.com/office/officeart/2008/layout/LinedList"/>
    <dgm:cxn modelId="{C343717D-747D-4929-8F8D-EAE32DD81A30}" srcId="{A4B62E9C-AA23-4F9F-8542-292E16786B3A}" destId="{A0B9DCAC-FB52-4DB2-B721-686508AE9C3D}" srcOrd="0" destOrd="0" parTransId="{A1F837C2-B378-49EA-9CC9-84E8C467FF78}" sibTransId="{1EB89AE6-3224-4B30-82EF-2D764589E9EE}"/>
    <dgm:cxn modelId="{2B597373-4BC7-45B3-950C-6398CC889E3A}" srcId="{A4B62E9C-AA23-4F9F-8542-292E16786B3A}" destId="{24C8CA84-3A71-48A0-B43E-7C5279BD026F}" srcOrd="2" destOrd="0" parTransId="{184169F4-9B44-460F-8987-B01497AE018B}" sibTransId="{9A2CFF77-C49A-47AE-834A-730483A98E96}"/>
    <dgm:cxn modelId="{073FB91D-EEDB-446D-BD33-A66F5D7E503B}" srcId="{A4B62E9C-AA23-4F9F-8542-292E16786B3A}" destId="{3565BA07-E2C0-4CCC-B9C9-8FDDC7C5E923}" srcOrd="3" destOrd="0" parTransId="{474312CC-5D77-4148-935D-5480835B0E69}" sibTransId="{EEC9B8B2-5880-4660-B9C2-C0866F133A3E}"/>
    <dgm:cxn modelId="{7AC400B6-EE3D-47EA-AB0A-33714C3E36DF}" type="presOf" srcId="{3565BA07-E2C0-4CCC-B9C9-8FDDC7C5E923}" destId="{C972E9EF-74B8-46F1-962C-128BE04021D5}" srcOrd="0" destOrd="0" presId="urn:microsoft.com/office/officeart/2008/layout/LinedList"/>
    <dgm:cxn modelId="{DD56C227-AD73-45FA-9B6A-5DEDF8860393}" srcId="{4ED98A4A-8382-4108-B3CC-E2EA0E930CBD}" destId="{A4B62E9C-AA23-4F9F-8542-292E16786B3A}" srcOrd="0" destOrd="0" parTransId="{A6861DE9-D793-438A-BF59-47FE7BEDAA7B}" sibTransId="{2C305652-09DD-441A-ADAD-10EA7E3B447D}"/>
    <dgm:cxn modelId="{6BC2F90A-1ACB-4D70-B45C-432BBC712AFB}" type="presOf" srcId="{24C8CA84-3A71-48A0-B43E-7C5279BD026F}" destId="{C964E958-7E7A-4558-8664-FFCD1E00D72C}" srcOrd="0" destOrd="0" presId="urn:microsoft.com/office/officeart/2008/layout/LinedList"/>
    <dgm:cxn modelId="{9B8D0261-C00E-4493-84F6-1953CA17750C}" type="presParOf" srcId="{9AAF06E1-5325-4005-BE79-5F1F13EF3253}" destId="{D53CD44C-5DE6-43BC-8FC1-E663764EFCE0}" srcOrd="0" destOrd="0" presId="urn:microsoft.com/office/officeart/2008/layout/LinedList"/>
    <dgm:cxn modelId="{4987911E-3EFB-461C-A87F-3B4BE91E3074}" type="presParOf" srcId="{9AAF06E1-5325-4005-BE79-5F1F13EF3253}" destId="{DDD85B19-7528-4D8E-ADC4-591E38D86AAF}" srcOrd="1" destOrd="0" presId="urn:microsoft.com/office/officeart/2008/layout/LinedList"/>
    <dgm:cxn modelId="{F1A57378-078B-4F3F-BE66-973EABE386A7}" type="presParOf" srcId="{DDD85B19-7528-4D8E-ADC4-591E38D86AAF}" destId="{F073C128-8996-4203-A484-C40C52AB05B2}" srcOrd="0" destOrd="0" presId="urn:microsoft.com/office/officeart/2008/layout/LinedList"/>
    <dgm:cxn modelId="{BE50FA66-3D3A-4EA9-8C38-DFFAF9245F1D}" type="presParOf" srcId="{DDD85B19-7528-4D8E-ADC4-591E38D86AAF}" destId="{37AF9F2C-4672-4710-8CFE-C51A33850AD5}" srcOrd="1" destOrd="0" presId="urn:microsoft.com/office/officeart/2008/layout/LinedList"/>
    <dgm:cxn modelId="{1841648C-4769-4597-A899-6DCCFD5797EB}" type="presParOf" srcId="{37AF9F2C-4672-4710-8CFE-C51A33850AD5}" destId="{2B7FC255-274E-4D52-ADE9-79324F21D833}" srcOrd="0" destOrd="0" presId="urn:microsoft.com/office/officeart/2008/layout/LinedList"/>
    <dgm:cxn modelId="{132AF586-789B-4964-9A05-53FEBA9EC0D8}" type="presParOf" srcId="{37AF9F2C-4672-4710-8CFE-C51A33850AD5}" destId="{CA5A09B5-3F76-460E-9D42-B4117BEE4D96}" srcOrd="1" destOrd="0" presId="urn:microsoft.com/office/officeart/2008/layout/LinedList"/>
    <dgm:cxn modelId="{E7B5C27B-55F7-4781-AA84-80B619F478D4}" type="presParOf" srcId="{CA5A09B5-3F76-460E-9D42-B4117BEE4D96}" destId="{A1482AF4-10A8-4253-8992-F0EF57DF3D91}" srcOrd="0" destOrd="0" presId="urn:microsoft.com/office/officeart/2008/layout/LinedList"/>
    <dgm:cxn modelId="{ECD1104A-E8ED-43F1-9AAF-2B47EB584A6A}" type="presParOf" srcId="{CA5A09B5-3F76-460E-9D42-B4117BEE4D96}" destId="{6D1E7EAF-8C00-4F2E-9952-DF6633E20CEF}" srcOrd="1" destOrd="0" presId="urn:microsoft.com/office/officeart/2008/layout/LinedList"/>
    <dgm:cxn modelId="{1F097D4E-1577-47E9-87CF-E94DC39BE401}" type="presParOf" srcId="{CA5A09B5-3F76-460E-9D42-B4117BEE4D96}" destId="{F0FA8A96-23CE-4274-AF3C-F2AD77B071DB}" srcOrd="2" destOrd="0" presId="urn:microsoft.com/office/officeart/2008/layout/LinedList"/>
    <dgm:cxn modelId="{80769C9E-CC15-49FD-898F-B14211E51405}" type="presParOf" srcId="{37AF9F2C-4672-4710-8CFE-C51A33850AD5}" destId="{B3051BF7-1E42-46E6-9598-0DDBCF16526D}" srcOrd="2" destOrd="0" presId="urn:microsoft.com/office/officeart/2008/layout/LinedList"/>
    <dgm:cxn modelId="{F52F58B8-7C3F-409E-A1F9-BB27A734D5D3}" type="presParOf" srcId="{37AF9F2C-4672-4710-8CFE-C51A33850AD5}" destId="{294C3FB4-F94E-4F83-8C7D-0C5B142C88FA}" srcOrd="3" destOrd="0" presId="urn:microsoft.com/office/officeart/2008/layout/LinedList"/>
    <dgm:cxn modelId="{2AF778CD-16C7-4D3E-B4F8-9FF1DF58E811}" type="presParOf" srcId="{37AF9F2C-4672-4710-8CFE-C51A33850AD5}" destId="{74B9AEC4-09AD-4AE4-9A52-4BF338FD9F61}" srcOrd="4" destOrd="0" presId="urn:microsoft.com/office/officeart/2008/layout/LinedList"/>
    <dgm:cxn modelId="{C3EB988E-F2B2-487A-B8EE-5BC5C74C2EBA}" type="presParOf" srcId="{74B9AEC4-09AD-4AE4-9A52-4BF338FD9F61}" destId="{EDCE88C4-8B9E-4752-A122-6BA9376AC1E9}" srcOrd="0" destOrd="0" presId="urn:microsoft.com/office/officeart/2008/layout/LinedList"/>
    <dgm:cxn modelId="{75A24D34-8989-4B44-AE40-638ACDD762F0}" type="presParOf" srcId="{74B9AEC4-09AD-4AE4-9A52-4BF338FD9F61}" destId="{FCD1BDFF-8DD0-4D64-A420-7B04E504DF6A}" srcOrd="1" destOrd="0" presId="urn:microsoft.com/office/officeart/2008/layout/LinedList"/>
    <dgm:cxn modelId="{8D3980CC-CC54-43A0-89B0-D40F8084D6D1}" type="presParOf" srcId="{74B9AEC4-09AD-4AE4-9A52-4BF338FD9F61}" destId="{97ABECAC-AF9E-4428-B513-331F19E35DF3}" srcOrd="2" destOrd="0" presId="urn:microsoft.com/office/officeart/2008/layout/LinedList"/>
    <dgm:cxn modelId="{F27EF7CE-4AA0-480B-BA7C-7E9B17D4B8CC}" type="presParOf" srcId="{37AF9F2C-4672-4710-8CFE-C51A33850AD5}" destId="{07DA92ED-6271-4DC6-BAB4-410810006BF5}" srcOrd="5" destOrd="0" presId="urn:microsoft.com/office/officeart/2008/layout/LinedList"/>
    <dgm:cxn modelId="{F587AF64-8161-4DD9-97E8-D23BA24E2CDE}" type="presParOf" srcId="{37AF9F2C-4672-4710-8CFE-C51A33850AD5}" destId="{C04EE2F2-E435-4D29-A8FE-B7A6AD6D5C05}" srcOrd="6" destOrd="0" presId="urn:microsoft.com/office/officeart/2008/layout/LinedList"/>
    <dgm:cxn modelId="{7FDA73BF-EA52-4AC1-B0D1-7362A2F5EE29}" type="presParOf" srcId="{37AF9F2C-4672-4710-8CFE-C51A33850AD5}" destId="{C61BCFB2-C1AE-45A5-8496-DE1E7FF2A5DB}" srcOrd="7" destOrd="0" presId="urn:microsoft.com/office/officeart/2008/layout/LinedList"/>
    <dgm:cxn modelId="{5B5CB7C6-C936-42CA-8FBC-4A0496E7A730}" type="presParOf" srcId="{C61BCFB2-C1AE-45A5-8496-DE1E7FF2A5DB}" destId="{7D6F8697-777B-4087-9C1B-444A52350CBC}" srcOrd="0" destOrd="0" presId="urn:microsoft.com/office/officeart/2008/layout/LinedList"/>
    <dgm:cxn modelId="{E28476F5-10A6-4A47-8233-08AC200EA53C}" type="presParOf" srcId="{C61BCFB2-C1AE-45A5-8496-DE1E7FF2A5DB}" destId="{C964E958-7E7A-4558-8664-FFCD1E00D72C}" srcOrd="1" destOrd="0" presId="urn:microsoft.com/office/officeart/2008/layout/LinedList"/>
    <dgm:cxn modelId="{385A5272-A380-4976-AC4B-A69E71808B68}" type="presParOf" srcId="{C61BCFB2-C1AE-45A5-8496-DE1E7FF2A5DB}" destId="{FC1AB102-A8FB-49A9-8BC9-EF177C6A89CA}" srcOrd="2" destOrd="0" presId="urn:microsoft.com/office/officeart/2008/layout/LinedList"/>
    <dgm:cxn modelId="{2C69D2D7-A77E-48F6-9C78-8B67DFA44B55}" type="presParOf" srcId="{37AF9F2C-4672-4710-8CFE-C51A33850AD5}" destId="{23439FB7-F747-4EE6-9233-5F4BB2502632}" srcOrd="8" destOrd="0" presId="urn:microsoft.com/office/officeart/2008/layout/LinedList"/>
    <dgm:cxn modelId="{EC265462-2C2A-410D-AD9F-35937C1D4355}" type="presParOf" srcId="{37AF9F2C-4672-4710-8CFE-C51A33850AD5}" destId="{C13C6BE5-C469-4308-AD46-F9A3BA19E7B6}" srcOrd="9" destOrd="0" presId="urn:microsoft.com/office/officeart/2008/layout/LinedList"/>
    <dgm:cxn modelId="{DBE8A681-EE61-4030-8DEA-E074F66F36CA}" type="presParOf" srcId="{37AF9F2C-4672-4710-8CFE-C51A33850AD5}" destId="{CB408332-F41F-4792-BE9E-2E1A8B645DEF}" srcOrd="10" destOrd="0" presId="urn:microsoft.com/office/officeart/2008/layout/LinedList"/>
    <dgm:cxn modelId="{764AF3C9-C244-4AC2-86F2-240A616F5D63}" type="presParOf" srcId="{CB408332-F41F-4792-BE9E-2E1A8B645DEF}" destId="{2BAB923F-785A-4BDB-AA78-B6E2600D5B69}" srcOrd="0" destOrd="0" presId="urn:microsoft.com/office/officeart/2008/layout/LinedList"/>
    <dgm:cxn modelId="{58AD3FBA-E27F-47D6-883D-5D20FE257ED2}" type="presParOf" srcId="{CB408332-F41F-4792-BE9E-2E1A8B645DEF}" destId="{C972E9EF-74B8-46F1-962C-128BE04021D5}" srcOrd="1" destOrd="0" presId="urn:microsoft.com/office/officeart/2008/layout/LinedList"/>
    <dgm:cxn modelId="{280E7F18-1910-4040-A63D-033B6C5FE460}" type="presParOf" srcId="{CB408332-F41F-4792-BE9E-2E1A8B645DEF}" destId="{97E2F66B-547D-49D8-9F5D-D53B7E65651F}" srcOrd="2" destOrd="0" presId="urn:microsoft.com/office/officeart/2008/layout/LinedList"/>
    <dgm:cxn modelId="{2E7EE16D-A139-447A-B805-DA7BC723252D}" type="presParOf" srcId="{37AF9F2C-4672-4710-8CFE-C51A33850AD5}" destId="{3B6E59F1-3EDC-4B34-8CFD-CB9E16D0A2E3}" srcOrd="11" destOrd="0" presId="urn:microsoft.com/office/officeart/2008/layout/LinedList"/>
    <dgm:cxn modelId="{868A170F-3DDD-4FD6-9C7F-728B5663AC14}" type="presParOf" srcId="{37AF9F2C-4672-4710-8CFE-C51A33850AD5}" destId="{24530F20-A49B-4412-BEDC-176F0D4EA348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D98A4A-8382-4108-B3CC-E2EA0E930CBD}" type="doc">
      <dgm:prSet loTypeId="urn:microsoft.com/office/officeart/2005/8/layout/lProcess2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0B9DCAC-FB52-4DB2-B721-686508AE9C3D}">
      <dgm:prSet/>
      <dgm:spPr/>
      <dgm:t>
        <a:bodyPr/>
        <a:lstStyle/>
        <a:p>
          <a:pPr rtl="0"/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Procesne nadležnosti</a:t>
          </a:r>
          <a:endParaRPr lang="sr-Latn-C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A1F837C2-B378-49EA-9CC9-84E8C467FF78}" type="parTrans" cxnId="{C343717D-747D-4929-8F8D-EAE32DD81A30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EB89AE6-3224-4B30-82EF-2D764589E9EE}" type="sibTrans" cxnId="{C343717D-747D-4929-8F8D-EAE32DD81A30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D7F289-CD20-46F7-8CAB-910B55FD02C6}">
      <dgm:prSet/>
      <dgm:spPr/>
      <dgm:t>
        <a:bodyPr/>
        <a:lstStyle/>
        <a:p>
          <a:pPr rtl="0"/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Kontrola predloga plana</a:t>
          </a:r>
          <a:endParaRPr lang="sr-Latn-C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CE3CBA9B-0FB1-432C-85B7-0D77CC74F74A}" type="parTrans" cxnId="{7D1FA058-0332-48E6-B347-F38A0CAC9E22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C0802E-7DE1-49FA-9799-9BEEECED6D89}" type="sibTrans" cxnId="{7D1FA058-0332-48E6-B347-F38A0CAC9E22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A83D1F-398A-4846-89A5-CBBA495C5237}">
      <dgm:prSet/>
      <dgm:spPr/>
      <dgm:t>
        <a:bodyPr/>
        <a:lstStyle/>
        <a:p>
          <a:pPr rtl="0"/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Saglasnost na raspolaganje imovinom (plaćanja)</a:t>
          </a:r>
          <a:endParaRPr lang="sr-Latn-C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1714FFDE-CDF6-4E35-A501-4EEED2F37A36}" type="parTrans" cxnId="{5B1C5B5C-C55F-4AD8-A48D-B07E7A2695DD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D94DF2-1CA8-4C1B-99F3-F2C53E6DAF3E}" type="sibTrans" cxnId="{5B1C5B5C-C55F-4AD8-A48D-B07E7A2695DD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4A44D4-2419-4023-89D6-F7A898CBD88C}">
      <dgm:prSet/>
      <dgm:spPr/>
      <dgm:t>
        <a:bodyPr/>
        <a:lstStyle/>
        <a:p>
          <a:pPr rtl="0"/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Provera tačnosti podataka u planu</a:t>
          </a:r>
          <a:endParaRPr lang="sr-Latn-C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C54BD8F1-0B67-46C8-8A08-E8C608FDFCE7}" type="parTrans" cxnId="{A1FB29E1-F987-4194-A6C9-0DBA3C0661FD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3E784A-96AC-4053-ACEE-9C12F1539A86}" type="sibTrans" cxnId="{A1FB29E1-F987-4194-A6C9-0DBA3C0661FD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0D6F50-29CC-429F-A14D-14A9373459BC}">
      <dgm:prSet/>
      <dgm:spPr/>
      <dgm:t>
        <a:bodyPr/>
        <a:lstStyle/>
        <a:p>
          <a:pPr rtl="0"/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Kontrola zakonitosti procesa</a:t>
          </a:r>
          <a:endParaRPr lang="sr-Latn-C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70DB799E-DF91-43BA-8625-94386DE447D1}" type="parTrans" cxnId="{ABF77EE7-22F6-4B36-859C-951A68103A6C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549977-D12E-4E37-A984-2664353F880A}" type="sibTrans" cxnId="{ABF77EE7-22F6-4B36-859C-951A68103A6C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AAAB42-978A-47DD-BCAA-E14F1A53FA0E}">
      <dgm:prSet/>
      <dgm:spPr/>
      <dgm:t>
        <a:bodyPr/>
        <a:lstStyle/>
        <a:p>
          <a:pPr rtl="0"/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Sarađuje se stečajnim sudijom i ukazuje na nepravilnosti u procesu</a:t>
          </a:r>
          <a:endParaRPr lang="sr-Latn-C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F9D5E552-BDC6-4B85-88E4-58FD8BA2E786}" type="parTrans" cxnId="{C7EF85FE-81DA-4122-BD7A-2C1676C0B928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CB78BD-56CA-418A-9BB6-B35C268C4A09}" type="sibTrans" cxnId="{C7EF85FE-81DA-4122-BD7A-2C1676C0B928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91718B-A1DA-495F-9076-60534572F84C}" type="pres">
      <dgm:prSet presAssocID="{4ED98A4A-8382-4108-B3CC-E2EA0E930CB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EE3E5369-B46B-401E-8C48-CB154015D1DD}" type="pres">
      <dgm:prSet presAssocID="{A0B9DCAC-FB52-4DB2-B721-686508AE9C3D}" presName="compNode" presStyleCnt="0"/>
      <dgm:spPr/>
    </dgm:pt>
    <dgm:pt modelId="{22F1E603-B825-401C-96B9-097D3E6E8106}" type="pres">
      <dgm:prSet presAssocID="{A0B9DCAC-FB52-4DB2-B721-686508AE9C3D}" presName="aNode" presStyleLbl="bgShp" presStyleIdx="0" presStyleCnt="3"/>
      <dgm:spPr/>
      <dgm:t>
        <a:bodyPr/>
        <a:lstStyle/>
        <a:p>
          <a:endParaRPr lang="sr-Latn-RS"/>
        </a:p>
      </dgm:t>
    </dgm:pt>
    <dgm:pt modelId="{B2ACA249-9A5C-41A8-ADC0-94AE8B29CF42}" type="pres">
      <dgm:prSet presAssocID="{A0B9DCAC-FB52-4DB2-B721-686508AE9C3D}" presName="textNode" presStyleLbl="bgShp" presStyleIdx="0" presStyleCnt="3"/>
      <dgm:spPr/>
      <dgm:t>
        <a:bodyPr/>
        <a:lstStyle/>
        <a:p>
          <a:endParaRPr lang="sr-Latn-RS"/>
        </a:p>
      </dgm:t>
    </dgm:pt>
    <dgm:pt modelId="{3EE1FDCD-8C70-4DB1-ACC5-2E73F0F44A73}" type="pres">
      <dgm:prSet presAssocID="{A0B9DCAC-FB52-4DB2-B721-686508AE9C3D}" presName="compChildNode" presStyleCnt="0"/>
      <dgm:spPr/>
    </dgm:pt>
    <dgm:pt modelId="{24CF7016-77C5-45BC-BDEB-C7093FF30A9A}" type="pres">
      <dgm:prSet presAssocID="{A0B9DCAC-FB52-4DB2-B721-686508AE9C3D}" presName="theInnerList" presStyleCnt="0"/>
      <dgm:spPr/>
    </dgm:pt>
    <dgm:pt modelId="{4276C614-0E96-43EA-A892-F15A1F699D5E}" type="pres">
      <dgm:prSet presAssocID="{ECA83D1F-398A-4846-89A5-CBBA495C5237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2BC8E1E4-417B-4AB5-801E-D89A8D90C079}" type="pres">
      <dgm:prSet presAssocID="{A0B9DCAC-FB52-4DB2-B721-686508AE9C3D}" presName="aSpace" presStyleCnt="0"/>
      <dgm:spPr/>
    </dgm:pt>
    <dgm:pt modelId="{8065E642-4B7E-443B-9007-890A4CC637E8}" type="pres">
      <dgm:prSet presAssocID="{31D7F289-CD20-46F7-8CAB-910B55FD02C6}" presName="compNode" presStyleCnt="0"/>
      <dgm:spPr/>
    </dgm:pt>
    <dgm:pt modelId="{964C78EB-872F-4A6D-A492-203AFAE71E92}" type="pres">
      <dgm:prSet presAssocID="{31D7F289-CD20-46F7-8CAB-910B55FD02C6}" presName="aNode" presStyleLbl="bgShp" presStyleIdx="1" presStyleCnt="3"/>
      <dgm:spPr/>
      <dgm:t>
        <a:bodyPr/>
        <a:lstStyle/>
        <a:p>
          <a:endParaRPr lang="sr-Latn-RS"/>
        </a:p>
      </dgm:t>
    </dgm:pt>
    <dgm:pt modelId="{F0FBAA3A-CBBD-452E-B3CD-D12154057B07}" type="pres">
      <dgm:prSet presAssocID="{31D7F289-CD20-46F7-8CAB-910B55FD02C6}" presName="textNode" presStyleLbl="bgShp" presStyleIdx="1" presStyleCnt="3"/>
      <dgm:spPr/>
      <dgm:t>
        <a:bodyPr/>
        <a:lstStyle/>
        <a:p>
          <a:endParaRPr lang="sr-Latn-RS"/>
        </a:p>
      </dgm:t>
    </dgm:pt>
    <dgm:pt modelId="{11492C74-C887-42DA-B599-10E3DA04E46D}" type="pres">
      <dgm:prSet presAssocID="{31D7F289-CD20-46F7-8CAB-910B55FD02C6}" presName="compChildNode" presStyleCnt="0"/>
      <dgm:spPr/>
    </dgm:pt>
    <dgm:pt modelId="{8D6DE100-E5AD-4A40-922B-9540504EB255}" type="pres">
      <dgm:prSet presAssocID="{31D7F289-CD20-46F7-8CAB-910B55FD02C6}" presName="theInnerList" presStyleCnt="0"/>
      <dgm:spPr/>
    </dgm:pt>
    <dgm:pt modelId="{574BD226-FB54-4938-ACBE-FC702DCF2675}" type="pres">
      <dgm:prSet presAssocID="{474A44D4-2419-4023-89D6-F7A898CBD88C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2A8EC696-FA05-4C8E-B549-F1B18C68D7A9}" type="pres">
      <dgm:prSet presAssocID="{31D7F289-CD20-46F7-8CAB-910B55FD02C6}" presName="aSpace" presStyleCnt="0"/>
      <dgm:spPr/>
    </dgm:pt>
    <dgm:pt modelId="{3939C676-0752-4EF1-A320-BEC40393B021}" type="pres">
      <dgm:prSet presAssocID="{000D6F50-29CC-429F-A14D-14A9373459BC}" presName="compNode" presStyleCnt="0"/>
      <dgm:spPr/>
    </dgm:pt>
    <dgm:pt modelId="{DC776CA7-586B-4C1B-A216-9FA40DE315F7}" type="pres">
      <dgm:prSet presAssocID="{000D6F50-29CC-429F-A14D-14A9373459BC}" presName="aNode" presStyleLbl="bgShp" presStyleIdx="2" presStyleCnt="3"/>
      <dgm:spPr/>
      <dgm:t>
        <a:bodyPr/>
        <a:lstStyle/>
        <a:p>
          <a:endParaRPr lang="sr-Latn-RS"/>
        </a:p>
      </dgm:t>
    </dgm:pt>
    <dgm:pt modelId="{9729E37F-38B2-46A9-AAB6-6414370F7A4E}" type="pres">
      <dgm:prSet presAssocID="{000D6F50-29CC-429F-A14D-14A9373459BC}" presName="textNode" presStyleLbl="bgShp" presStyleIdx="2" presStyleCnt="3"/>
      <dgm:spPr/>
      <dgm:t>
        <a:bodyPr/>
        <a:lstStyle/>
        <a:p>
          <a:endParaRPr lang="sr-Latn-RS"/>
        </a:p>
      </dgm:t>
    </dgm:pt>
    <dgm:pt modelId="{289CDE4B-F455-4A9A-A925-B987E43E425F}" type="pres">
      <dgm:prSet presAssocID="{000D6F50-29CC-429F-A14D-14A9373459BC}" presName="compChildNode" presStyleCnt="0"/>
      <dgm:spPr/>
    </dgm:pt>
    <dgm:pt modelId="{AB176DEA-91F6-4AC4-9229-A8F3C39FA25B}" type="pres">
      <dgm:prSet presAssocID="{000D6F50-29CC-429F-A14D-14A9373459BC}" presName="theInnerList" presStyleCnt="0"/>
      <dgm:spPr/>
    </dgm:pt>
    <dgm:pt modelId="{5F97518D-88B7-4BF8-B238-E288B9C81BE4}" type="pres">
      <dgm:prSet presAssocID="{33AAAB42-978A-47DD-BCAA-E14F1A53FA0E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235B7918-F30E-46DA-B3ED-16C3F2403E84}" type="presOf" srcId="{000D6F50-29CC-429F-A14D-14A9373459BC}" destId="{9729E37F-38B2-46A9-AAB6-6414370F7A4E}" srcOrd="1" destOrd="0" presId="urn:microsoft.com/office/officeart/2005/8/layout/lProcess2"/>
    <dgm:cxn modelId="{6670AA73-79F9-4899-A53A-FD07FE0A3C04}" type="presOf" srcId="{A0B9DCAC-FB52-4DB2-B721-686508AE9C3D}" destId="{B2ACA249-9A5C-41A8-ADC0-94AE8B29CF42}" srcOrd="1" destOrd="0" presId="urn:microsoft.com/office/officeart/2005/8/layout/lProcess2"/>
    <dgm:cxn modelId="{C7EF85FE-81DA-4122-BD7A-2C1676C0B928}" srcId="{000D6F50-29CC-429F-A14D-14A9373459BC}" destId="{33AAAB42-978A-47DD-BCAA-E14F1A53FA0E}" srcOrd="0" destOrd="0" parTransId="{F9D5E552-BDC6-4B85-88E4-58FD8BA2E786}" sibTransId="{52CB78BD-56CA-418A-9BB6-B35C268C4A09}"/>
    <dgm:cxn modelId="{7D1FA058-0332-48E6-B347-F38A0CAC9E22}" srcId="{4ED98A4A-8382-4108-B3CC-E2EA0E930CBD}" destId="{31D7F289-CD20-46F7-8CAB-910B55FD02C6}" srcOrd="1" destOrd="0" parTransId="{CE3CBA9B-0FB1-432C-85B7-0D77CC74F74A}" sibTransId="{DBC0802E-7DE1-49FA-9799-9BEEECED6D89}"/>
    <dgm:cxn modelId="{A1FB29E1-F987-4194-A6C9-0DBA3C0661FD}" srcId="{31D7F289-CD20-46F7-8CAB-910B55FD02C6}" destId="{474A44D4-2419-4023-89D6-F7A898CBD88C}" srcOrd="0" destOrd="0" parTransId="{C54BD8F1-0B67-46C8-8A08-E8C608FDFCE7}" sibTransId="{553E784A-96AC-4053-ACEE-9C12F1539A86}"/>
    <dgm:cxn modelId="{A4C201C3-8A09-4A74-A701-0E25C7654B9E}" type="presOf" srcId="{33AAAB42-978A-47DD-BCAA-E14F1A53FA0E}" destId="{5F97518D-88B7-4BF8-B238-E288B9C81BE4}" srcOrd="0" destOrd="0" presId="urn:microsoft.com/office/officeart/2005/8/layout/lProcess2"/>
    <dgm:cxn modelId="{C343717D-747D-4929-8F8D-EAE32DD81A30}" srcId="{4ED98A4A-8382-4108-B3CC-E2EA0E930CBD}" destId="{A0B9DCAC-FB52-4DB2-B721-686508AE9C3D}" srcOrd="0" destOrd="0" parTransId="{A1F837C2-B378-49EA-9CC9-84E8C467FF78}" sibTransId="{1EB89AE6-3224-4B30-82EF-2D764589E9EE}"/>
    <dgm:cxn modelId="{69CDDC21-CB9E-4313-84C9-E3187DD8556A}" type="presOf" srcId="{A0B9DCAC-FB52-4DB2-B721-686508AE9C3D}" destId="{22F1E603-B825-401C-96B9-097D3E6E8106}" srcOrd="0" destOrd="0" presId="urn:microsoft.com/office/officeart/2005/8/layout/lProcess2"/>
    <dgm:cxn modelId="{A3D278E9-9281-4428-90EB-86516AB33476}" type="presOf" srcId="{4ED98A4A-8382-4108-B3CC-E2EA0E930CBD}" destId="{0D91718B-A1DA-495F-9076-60534572F84C}" srcOrd="0" destOrd="0" presId="urn:microsoft.com/office/officeart/2005/8/layout/lProcess2"/>
    <dgm:cxn modelId="{C50FF19F-C24F-41E3-B46F-2D7AEF9A2FD7}" type="presOf" srcId="{000D6F50-29CC-429F-A14D-14A9373459BC}" destId="{DC776CA7-586B-4C1B-A216-9FA40DE315F7}" srcOrd="0" destOrd="0" presId="urn:microsoft.com/office/officeart/2005/8/layout/lProcess2"/>
    <dgm:cxn modelId="{ABF77EE7-22F6-4B36-859C-951A68103A6C}" srcId="{4ED98A4A-8382-4108-B3CC-E2EA0E930CBD}" destId="{000D6F50-29CC-429F-A14D-14A9373459BC}" srcOrd="2" destOrd="0" parTransId="{70DB799E-DF91-43BA-8625-94386DE447D1}" sibTransId="{E4549977-D12E-4E37-A984-2664353F880A}"/>
    <dgm:cxn modelId="{7C57A2F9-4824-4B97-AA0F-06B22D265774}" type="presOf" srcId="{ECA83D1F-398A-4846-89A5-CBBA495C5237}" destId="{4276C614-0E96-43EA-A892-F15A1F699D5E}" srcOrd="0" destOrd="0" presId="urn:microsoft.com/office/officeart/2005/8/layout/lProcess2"/>
    <dgm:cxn modelId="{5B1C5B5C-C55F-4AD8-A48D-B07E7A2695DD}" srcId="{A0B9DCAC-FB52-4DB2-B721-686508AE9C3D}" destId="{ECA83D1F-398A-4846-89A5-CBBA495C5237}" srcOrd="0" destOrd="0" parTransId="{1714FFDE-CDF6-4E35-A501-4EEED2F37A36}" sibTransId="{24D94DF2-1CA8-4C1B-99F3-F2C53E6DAF3E}"/>
    <dgm:cxn modelId="{FE432632-DAD9-4E40-B1F1-D2AB5BE03A88}" type="presOf" srcId="{31D7F289-CD20-46F7-8CAB-910B55FD02C6}" destId="{F0FBAA3A-CBBD-452E-B3CD-D12154057B07}" srcOrd="1" destOrd="0" presId="urn:microsoft.com/office/officeart/2005/8/layout/lProcess2"/>
    <dgm:cxn modelId="{514C1686-2FC4-4083-A187-C5785832D742}" type="presOf" srcId="{31D7F289-CD20-46F7-8CAB-910B55FD02C6}" destId="{964C78EB-872F-4A6D-A492-203AFAE71E92}" srcOrd="0" destOrd="0" presId="urn:microsoft.com/office/officeart/2005/8/layout/lProcess2"/>
    <dgm:cxn modelId="{93054306-0B8D-4492-85F2-B73C890A8C56}" type="presOf" srcId="{474A44D4-2419-4023-89D6-F7A898CBD88C}" destId="{574BD226-FB54-4938-ACBE-FC702DCF2675}" srcOrd="0" destOrd="0" presId="urn:microsoft.com/office/officeart/2005/8/layout/lProcess2"/>
    <dgm:cxn modelId="{C47E5EF9-0B43-4845-8FCA-D116651F40F3}" type="presParOf" srcId="{0D91718B-A1DA-495F-9076-60534572F84C}" destId="{EE3E5369-B46B-401E-8C48-CB154015D1DD}" srcOrd="0" destOrd="0" presId="urn:microsoft.com/office/officeart/2005/8/layout/lProcess2"/>
    <dgm:cxn modelId="{872C9DA8-6D87-4633-91DC-5B56DA90244F}" type="presParOf" srcId="{EE3E5369-B46B-401E-8C48-CB154015D1DD}" destId="{22F1E603-B825-401C-96B9-097D3E6E8106}" srcOrd="0" destOrd="0" presId="urn:microsoft.com/office/officeart/2005/8/layout/lProcess2"/>
    <dgm:cxn modelId="{23A94B38-E39A-4A91-8577-39F74F0EF414}" type="presParOf" srcId="{EE3E5369-B46B-401E-8C48-CB154015D1DD}" destId="{B2ACA249-9A5C-41A8-ADC0-94AE8B29CF42}" srcOrd="1" destOrd="0" presId="urn:microsoft.com/office/officeart/2005/8/layout/lProcess2"/>
    <dgm:cxn modelId="{AE6B0C1F-179C-4DA8-83EF-59F2B47E6D4B}" type="presParOf" srcId="{EE3E5369-B46B-401E-8C48-CB154015D1DD}" destId="{3EE1FDCD-8C70-4DB1-ACC5-2E73F0F44A73}" srcOrd="2" destOrd="0" presId="urn:microsoft.com/office/officeart/2005/8/layout/lProcess2"/>
    <dgm:cxn modelId="{8F873B22-AD29-4A85-B3EA-055D006321B0}" type="presParOf" srcId="{3EE1FDCD-8C70-4DB1-ACC5-2E73F0F44A73}" destId="{24CF7016-77C5-45BC-BDEB-C7093FF30A9A}" srcOrd="0" destOrd="0" presId="urn:microsoft.com/office/officeart/2005/8/layout/lProcess2"/>
    <dgm:cxn modelId="{4253B6FF-13BB-4A32-ABF0-1569C5E22F17}" type="presParOf" srcId="{24CF7016-77C5-45BC-BDEB-C7093FF30A9A}" destId="{4276C614-0E96-43EA-A892-F15A1F699D5E}" srcOrd="0" destOrd="0" presId="urn:microsoft.com/office/officeart/2005/8/layout/lProcess2"/>
    <dgm:cxn modelId="{12F0550F-D655-4CB2-8F6B-56D9EBA636ED}" type="presParOf" srcId="{0D91718B-A1DA-495F-9076-60534572F84C}" destId="{2BC8E1E4-417B-4AB5-801E-D89A8D90C079}" srcOrd="1" destOrd="0" presId="urn:microsoft.com/office/officeart/2005/8/layout/lProcess2"/>
    <dgm:cxn modelId="{0AEC85BC-D7C4-4D2F-8306-39B9EBE152AA}" type="presParOf" srcId="{0D91718B-A1DA-495F-9076-60534572F84C}" destId="{8065E642-4B7E-443B-9007-890A4CC637E8}" srcOrd="2" destOrd="0" presId="urn:microsoft.com/office/officeart/2005/8/layout/lProcess2"/>
    <dgm:cxn modelId="{6E4C944B-198D-42D3-82B2-74953E018305}" type="presParOf" srcId="{8065E642-4B7E-443B-9007-890A4CC637E8}" destId="{964C78EB-872F-4A6D-A492-203AFAE71E92}" srcOrd="0" destOrd="0" presId="urn:microsoft.com/office/officeart/2005/8/layout/lProcess2"/>
    <dgm:cxn modelId="{4429C432-67F2-468B-B075-2D6FDB9196B3}" type="presParOf" srcId="{8065E642-4B7E-443B-9007-890A4CC637E8}" destId="{F0FBAA3A-CBBD-452E-B3CD-D12154057B07}" srcOrd="1" destOrd="0" presId="urn:microsoft.com/office/officeart/2005/8/layout/lProcess2"/>
    <dgm:cxn modelId="{1AC8DDCF-D672-43EB-93D0-7FDA8ED8F4E6}" type="presParOf" srcId="{8065E642-4B7E-443B-9007-890A4CC637E8}" destId="{11492C74-C887-42DA-B599-10E3DA04E46D}" srcOrd="2" destOrd="0" presId="urn:microsoft.com/office/officeart/2005/8/layout/lProcess2"/>
    <dgm:cxn modelId="{FF6A0F6B-263A-417B-AF64-1C5935909878}" type="presParOf" srcId="{11492C74-C887-42DA-B599-10E3DA04E46D}" destId="{8D6DE100-E5AD-4A40-922B-9540504EB255}" srcOrd="0" destOrd="0" presId="urn:microsoft.com/office/officeart/2005/8/layout/lProcess2"/>
    <dgm:cxn modelId="{CCBA578D-1D88-45F9-A10F-061683BC4908}" type="presParOf" srcId="{8D6DE100-E5AD-4A40-922B-9540504EB255}" destId="{574BD226-FB54-4938-ACBE-FC702DCF2675}" srcOrd="0" destOrd="0" presId="urn:microsoft.com/office/officeart/2005/8/layout/lProcess2"/>
    <dgm:cxn modelId="{2D6BAAE3-745B-4BB9-8F3B-38F2CB3F381E}" type="presParOf" srcId="{0D91718B-A1DA-495F-9076-60534572F84C}" destId="{2A8EC696-FA05-4C8E-B549-F1B18C68D7A9}" srcOrd="3" destOrd="0" presId="urn:microsoft.com/office/officeart/2005/8/layout/lProcess2"/>
    <dgm:cxn modelId="{17BFC40D-6078-45EE-9B8B-010CC317B211}" type="presParOf" srcId="{0D91718B-A1DA-495F-9076-60534572F84C}" destId="{3939C676-0752-4EF1-A320-BEC40393B021}" srcOrd="4" destOrd="0" presId="urn:microsoft.com/office/officeart/2005/8/layout/lProcess2"/>
    <dgm:cxn modelId="{A1CCD35F-47A9-4DDD-BEF5-FCFA8CB3CA76}" type="presParOf" srcId="{3939C676-0752-4EF1-A320-BEC40393B021}" destId="{DC776CA7-586B-4C1B-A216-9FA40DE315F7}" srcOrd="0" destOrd="0" presId="urn:microsoft.com/office/officeart/2005/8/layout/lProcess2"/>
    <dgm:cxn modelId="{91BB1360-5675-428A-9E05-DDB153DBA9FB}" type="presParOf" srcId="{3939C676-0752-4EF1-A320-BEC40393B021}" destId="{9729E37F-38B2-46A9-AAB6-6414370F7A4E}" srcOrd="1" destOrd="0" presId="urn:microsoft.com/office/officeart/2005/8/layout/lProcess2"/>
    <dgm:cxn modelId="{78AA41DA-1B13-4D5E-9F30-2C4D5BA551E3}" type="presParOf" srcId="{3939C676-0752-4EF1-A320-BEC40393B021}" destId="{289CDE4B-F455-4A9A-A925-B987E43E425F}" srcOrd="2" destOrd="0" presId="urn:microsoft.com/office/officeart/2005/8/layout/lProcess2"/>
    <dgm:cxn modelId="{247E946F-4289-446C-8FB6-8C2A04ACBB00}" type="presParOf" srcId="{289CDE4B-F455-4A9A-A925-B987E43E425F}" destId="{AB176DEA-91F6-4AC4-9229-A8F3C39FA25B}" srcOrd="0" destOrd="0" presId="urn:microsoft.com/office/officeart/2005/8/layout/lProcess2"/>
    <dgm:cxn modelId="{FB80D264-F284-46FD-8233-F2EEA06C1DAF}" type="presParOf" srcId="{AB176DEA-91F6-4AC4-9229-A8F3C39FA25B}" destId="{5F97518D-88B7-4BF8-B238-E288B9C81BE4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D98A4A-8382-4108-B3CC-E2EA0E930CBD}" type="doc">
      <dgm:prSet loTypeId="urn:microsoft.com/office/officeart/2008/layout/VerticalCurvedLis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0B9DCAC-FB52-4DB2-B721-686508AE9C3D}">
      <dgm:prSet/>
      <dgm:spPr/>
      <dgm:t>
        <a:bodyPr/>
        <a:lstStyle/>
        <a:p>
          <a:pPr rtl="0"/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Analiza sadržine predloga plana reorganizacije</a:t>
          </a:r>
          <a:endParaRPr lang="sr-Latn-C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A1F837C2-B378-49EA-9CC9-84E8C467FF78}" type="parTrans" cxnId="{C343717D-747D-4929-8F8D-EAE32DD81A30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1EB89AE6-3224-4B30-82EF-2D764589E9EE}" type="sibTrans" cxnId="{C343717D-747D-4929-8F8D-EAE32DD81A30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48DDF2A0-2127-42E0-BCD2-698F9809D4E0}">
      <dgm:prSet/>
      <dgm:spPr/>
      <dgm:t>
        <a:bodyPr/>
        <a:lstStyle/>
        <a:p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Zaključak</a:t>
          </a:r>
          <a:endParaRPr lang="sr-Latn-R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42067A09-4C03-461E-8B0E-60865593AEE6}" type="parTrans" cxnId="{1F7E887D-9440-403E-BE71-F76144DE5D8E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4DEEAFEF-EF2C-4CA6-B72E-6336F88DBBE1}" type="sibTrans" cxnId="{1F7E887D-9440-403E-BE71-F76144DE5D8E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F422559E-DB84-4C9C-A7E9-20958CEDD29C}">
      <dgm:prSet/>
      <dgm:spPr/>
      <dgm:t>
        <a:bodyPr/>
        <a:lstStyle/>
        <a:p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Analiza kriterijuma i načina formiranja klasa poverilaca</a:t>
          </a:r>
          <a:endParaRPr lang="sr-Latn-R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C91B5BE3-B66F-40BA-9F25-C49D556FCFC9}" type="parTrans" cxnId="{7707A36A-D608-408A-8711-6CED93CA2982}">
      <dgm:prSet/>
      <dgm:spPr/>
      <dgm:t>
        <a:bodyPr/>
        <a:lstStyle/>
        <a:p>
          <a:endParaRPr lang="sr-Latn-RS"/>
        </a:p>
      </dgm:t>
    </dgm:pt>
    <dgm:pt modelId="{6A3CA812-850D-47CC-9357-EF92AF65F62B}" type="sibTrans" cxnId="{7707A36A-D608-408A-8711-6CED93CA2982}">
      <dgm:prSet/>
      <dgm:spPr/>
      <dgm:t>
        <a:bodyPr/>
        <a:lstStyle/>
        <a:p>
          <a:endParaRPr lang="sr-Latn-RS"/>
        </a:p>
      </dgm:t>
    </dgm:pt>
    <dgm:pt modelId="{E22237B8-31A0-42B6-96E4-9F20B598B7C7}">
      <dgm:prSet/>
      <dgm:spPr/>
      <dgm:t>
        <a:bodyPr/>
        <a:lstStyle/>
        <a:p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Analiza mera iz plana reorganizacije</a:t>
          </a:r>
          <a:endParaRPr lang="sr-Latn-R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6DC46B19-CA7A-462F-A758-B725B2B17FE8}" type="parTrans" cxnId="{F8C0B4BB-2779-4C14-9EEC-C17B36B57E59}">
      <dgm:prSet/>
      <dgm:spPr/>
      <dgm:t>
        <a:bodyPr/>
        <a:lstStyle/>
        <a:p>
          <a:endParaRPr lang="sr-Latn-RS"/>
        </a:p>
      </dgm:t>
    </dgm:pt>
    <dgm:pt modelId="{99BE3FED-C67E-411E-94A0-E83EBE74E4A6}" type="sibTrans" cxnId="{F8C0B4BB-2779-4C14-9EEC-C17B36B57E59}">
      <dgm:prSet/>
      <dgm:spPr/>
      <dgm:t>
        <a:bodyPr/>
        <a:lstStyle/>
        <a:p>
          <a:endParaRPr lang="sr-Latn-RS"/>
        </a:p>
      </dgm:t>
    </dgm:pt>
    <dgm:pt modelId="{A023B148-B526-4E6E-A257-CA100D492C87}">
      <dgm:prSet/>
      <dgm:spPr/>
      <dgm:t>
        <a:bodyPr/>
        <a:lstStyle/>
        <a:p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Analiza finansijskih projekcija</a:t>
          </a:r>
          <a:endParaRPr lang="sr-Latn-R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8D2B3AC7-7A9E-4D88-A644-B7A531A568F4}" type="parTrans" cxnId="{7D6178B8-1684-4789-8756-7ECD72BC489B}">
      <dgm:prSet/>
      <dgm:spPr/>
      <dgm:t>
        <a:bodyPr/>
        <a:lstStyle/>
        <a:p>
          <a:endParaRPr lang="sr-Latn-RS"/>
        </a:p>
      </dgm:t>
    </dgm:pt>
    <dgm:pt modelId="{E0114CBF-D23B-43FD-BA62-019C71783D60}" type="sibTrans" cxnId="{7D6178B8-1684-4789-8756-7ECD72BC489B}">
      <dgm:prSet/>
      <dgm:spPr/>
      <dgm:t>
        <a:bodyPr/>
        <a:lstStyle/>
        <a:p>
          <a:endParaRPr lang="sr-Latn-RS"/>
        </a:p>
      </dgm:t>
    </dgm:pt>
    <dgm:pt modelId="{21DD8141-A36F-4FCA-A0C2-5CA97B6E7605}">
      <dgm:prSet/>
      <dgm:spPr/>
      <dgm:t>
        <a:bodyPr/>
        <a:lstStyle/>
        <a:p>
          <a:r>
            <a:rPr lang="sr-Latn-RS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Analiza </a:t>
          </a:r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podataka o imovini stečajnog dužnika</a:t>
          </a:r>
          <a:endParaRPr lang="sr-Latn-R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0BC1CA52-71B4-45BC-A31D-81292577D765}" type="parTrans" cxnId="{7D8629A7-4D4D-40D0-948D-C0DF3D919D71}">
      <dgm:prSet/>
      <dgm:spPr/>
      <dgm:t>
        <a:bodyPr/>
        <a:lstStyle/>
        <a:p>
          <a:endParaRPr lang="sr-Latn-RS"/>
        </a:p>
      </dgm:t>
    </dgm:pt>
    <dgm:pt modelId="{45F5252D-B292-4E6B-A76A-49B8CD0CE28C}" type="sibTrans" cxnId="{7D8629A7-4D4D-40D0-948D-C0DF3D919D71}">
      <dgm:prSet/>
      <dgm:spPr/>
      <dgm:t>
        <a:bodyPr/>
        <a:lstStyle/>
        <a:p>
          <a:endParaRPr lang="sr-Latn-RS"/>
        </a:p>
      </dgm:t>
    </dgm:pt>
    <dgm:pt modelId="{E109A2BF-900C-4283-ACEB-ED2C1D49CE5C}" type="pres">
      <dgm:prSet presAssocID="{4ED98A4A-8382-4108-B3CC-E2EA0E930CB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sr-Latn-RS"/>
        </a:p>
      </dgm:t>
    </dgm:pt>
    <dgm:pt modelId="{E16AB440-E8DD-4D22-9B67-F5B8DE1E09A0}" type="pres">
      <dgm:prSet presAssocID="{4ED98A4A-8382-4108-B3CC-E2EA0E930CBD}" presName="Name1" presStyleCnt="0"/>
      <dgm:spPr/>
      <dgm:t>
        <a:bodyPr/>
        <a:lstStyle/>
        <a:p>
          <a:endParaRPr lang="sr-Latn-RS"/>
        </a:p>
      </dgm:t>
    </dgm:pt>
    <dgm:pt modelId="{9F85CFCB-411F-4D0A-87BF-D73EA66D34F8}" type="pres">
      <dgm:prSet presAssocID="{4ED98A4A-8382-4108-B3CC-E2EA0E930CBD}" presName="cycle" presStyleCnt="0"/>
      <dgm:spPr/>
      <dgm:t>
        <a:bodyPr/>
        <a:lstStyle/>
        <a:p>
          <a:endParaRPr lang="sr-Latn-RS"/>
        </a:p>
      </dgm:t>
    </dgm:pt>
    <dgm:pt modelId="{430EDF72-565F-4CF4-8710-3C6D4CFFD2BA}" type="pres">
      <dgm:prSet presAssocID="{4ED98A4A-8382-4108-B3CC-E2EA0E930CBD}" presName="srcNode" presStyleLbl="node1" presStyleIdx="0" presStyleCnt="6"/>
      <dgm:spPr/>
      <dgm:t>
        <a:bodyPr/>
        <a:lstStyle/>
        <a:p>
          <a:endParaRPr lang="sr-Latn-RS"/>
        </a:p>
      </dgm:t>
    </dgm:pt>
    <dgm:pt modelId="{93C7A2F5-B405-4458-8726-ADE2B2587F6D}" type="pres">
      <dgm:prSet presAssocID="{4ED98A4A-8382-4108-B3CC-E2EA0E930CBD}" presName="conn" presStyleLbl="parChTrans1D2" presStyleIdx="0" presStyleCnt="1"/>
      <dgm:spPr/>
      <dgm:t>
        <a:bodyPr/>
        <a:lstStyle/>
        <a:p>
          <a:endParaRPr lang="sr-Latn-RS"/>
        </a:p>
      </dgm:t>
    </dgm:pt>
    <dgm:pt modelId="{F6A8BDED-29B1-4EAC-83F4-D4E5F3E130FC}" type="pres">
      <dgm:prSet presAssocID="{4ED98A4A-8382-4108-B3CC-E2EA0E930CBD}" presName="extraNode" presStyleLbl="node1" presStyleIdx="0" presStyleCnt="6"/>
      <dgm:spPr/>
      <dgm:t>
        <a:bodyPr/>
        <a:lstStyle/>
        <a:p>
          <a:endParaRPr lang="sr-Latn-RS"/>
        </a:p>
      </dgm:t>
    </dgm:pt>
    <dgm:pt modelId="{D69ACB50-CDD2-4A09-A49F-587F5D1C19CF}" type="pres">
      <dgm:prSet presAssocID="{4ED98A4A-8382-4108-B3CC-E2EA0E930CBD}" presName="dstNode" presStyleLbl="node1" presStyleIdx="0" presStyleCnt="6"/>
      <dgm:spPr/>
      <dgm:t>
        <a:bodyPr/>
        <a:lstStyle/>
        <a:p>
          <a:endParaRPr lang="sr-Latn-RS"/>
        </a:p>
      </dgm:t>
    </dgm:pt>
    <dgm:pt modelId="{D71146C5-A75E-429D-92AD-9D09B4868AD9}" type="pres">
      <dgm:prSet presAssocID="{A0B9DCAC-FB52-4DB2-B721-686508AE9C3D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263F2F80-2CDF-4B74-AB80-5967AED83A22}" type="pres">
      <dgm:prSet presAssocID="{A0B9DCAC-FB52-4DB2-B721-686508AE9C3D}" presName="accent_1" presStyleCnt="0"/>
      <dgm:spPr/>
      <dgm:t>
        <a:bodyPr/>
        <a:lstStyle/>
        <a:p>
          <a:endParaRPr lang="sr-Latn-RS"/>
        </a:p>
      </dgm:t>
    </dgm:pt>
    <dgm:pt modelId="{DA43FA05-33CB-43E9-B30E-697407A588CC}" type="pres">
      <dgm:prSet presAssocID="{A0B9DCAC-FB52-4DB2-B721-686508AE9C3D}" presName="accentRepeatNode" presStyleLbl="solidFgAcc1" presStyleIdx="0" presStyleCnt="6"/>
      <dgm:spPr/>
      <dgm:t>
        <a:bodyPr/>
        <a:lstStyle/>
        <a:p>
          <a:endParaRPr lang="sr-Latn-RS"/>
        </a:p>
      </dgm:t>
    </dgm:pt>
    <dgm:pt modelId="{50C45F33-2943-49DC-98C4-1AC6B0F2EEC5}" type="pres">
      <dgm:prSet presAssocID="{F422559E-DB84-4C9C-A7E9-20958CEDD29C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C524952-B9D5-4499-8615-01C6BAC276C1}" type="pres">
      <dgm:prSet presAssocID="{F422559E-DB84-4C9C-A7E9-20958CEDD29C}" presName="accent_2" presStyleCnt="0"/>
      <dgm:spPr/>
    </dgm:pt>
    <dgm:pt modelId="{FFF67419-7819-4A62-9E2F-2CD63E9B1DDD}" type="pres">
      <dgm:prSet presAssocID="{F422559E-DB84-4C9C-A7E9-20958CEDD29C}" presName="accentRepeatNode" presStyleLbl="solidFgAcc1" presStyleIdx="1" presStyleCnt="6"/>
      <dgm:spPr/>
    </dgm:pt>
    <dgm:pt modelId="{9F200F16-6806-45CF-9D4A-8657341ADC31}" type="pres">
      <dgm:prSet presAssocID="{E22237B8-31A0-42B6-96E4-9F20B598B7C7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C940C75-0557-4832-ACC3-B64177BE6EB7}" type="pres">
      <dgm:prSet presAssocID="{E22237B8-31A0-42B6-96E4-9F20B598B7C7}" presName="accent_3" presStyleCnt="0"/>
      <dgm:spPr/>
    </dgm:pt>
    <dgm:pt modelId="{F9BF5BBC-488E-4BB1-B0B0-061BDC70C4CE}" type="pres">
      <dgm:prSet presAssocID="{E22237B8-31A0-42B6-96E4-9F20B598B7C7}" presName="accentRepeatNode" presStyleLbl="solidFgAcc1" presStyleIdx="2" presStyleCnt="6"/>
      <dgm:spPr/>
    </dgm:pt>
    <dgm:pt modelId="{16F848EF-8384-4FB1-87CD-48132DA6F2B0}" type="pres">
      <dgm:prSet presAssocID="{A023B148-B526-4E6E-A257-CA100D492C87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8BBD1CC-D76B-4AE5-85A6-FA7888B481B3}" type="pres">
      <dgm:prSet presAssocID="{A023B148-B526-4E6E-A257-CA100D492C87}" presName="accent_4" presStyleCnt="0"/>
      <dgm:spPr/>
    </dgm:pt>
    <dgm:pt modelId="{58A2D17A-63DC-468D-95B6-5DB037DC239B}" type="pres">
      <dgm:prSet presAssocID="{A023B148-B526-4E6E-A257-CA100D492C87}" presName="accentRepeatNode" presStyleLbl="solidFgAcc1" presStyleIdx="3" presStyleCnt="6"/>
      <dgm:spPr/>
    </dgm:pt>
    <dgm:pt modelId="{36D1F573-663F-45CA-A5B2-8EA9CBDD1E29}" type="pres">
      <dgm:prSet presAssocID="{21DD8141-A36F-4FCA-A0C2-5CA97B6E7605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47F3C0D-1296-4ACC-9F07-5AB67666447D}" type="pres">
      <dgm:prSet presAssocID="{21DD8141-A36F-4FCA-A0C2-5CA97B6E7605}" presName="accent_5" presStyleCnt="0"/>
      <dgm:spPr/>
    </dgm:pt>
    <dgm:pt modelId="{A6B7E6A5-9B5D-40FB-8DB5-DC53DFF5B8B0}" type="pres">
      <dgm:prSet presAssocID="{21DD8141-A36F-4FCA-A0C2-5CA97B6E7605}" presName="accentRepeatNode" presStyleLbl="solidFgAcc1" presStyleIdx="4" presStyleCnt="6"/>
      <dgm:spPr/>
    </dgm:pt>
    <dgm:pt modelId="{DE302FAF-1451-46B8-BF6A-126702EC9DAD}" type="pres">
      <dgm:prSet presAssocID="{48DDF2A0-2127-42E0-BCD2-698F9809D4E0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2D16D35A-6D89-4B89-906D-CE8C1E9642D4}" type="pres">
      <dgm:prSet presAssocID="{48DDF2A0-2127-42E0-BCD2-698F9809D4E0}" presName="accent_6" presStyleCnt="0"/>
      <dgm:spPr/>
      <dgm:t>
        <a:bodyPr/>
        <a:lstStyle/>
        <a:p>
          <a:endParaRPr lang="sr-Latn-RS"/>
        </a:p>
      </dgm:t>
    </dgm:pt>
    <dgm:pt modelId="{42A8BE25-681E-4AF8-8620-93E2EB9826D1}" type="pres">
      <dgm:prSet presAssocID="{48DDF2A0-2127-42E0-BCD2-698F9809D4E0}" presName="accentRepeatNode" presStyleLbl="solidFgAcc1" presStyleIdx="5" presStyleCnt="6"/>
      <dgm:spPr/>
      <dgm:t>
        <a:bodyPr/>
        <a:lstStyle/>
        <a:p>
          <a:endParaRPr lang="sr-Latn-RS"/>
        </a:p>
      </dgm:t>
    </dgm:pt>
  </dgm:ptLst>
  <dgm:cxnLst>
    <dgm:cxn modelId="{7D8629A7-4D4D-40D0-948D-C0DF3D919D71}" srcId="{4ED98A4A-8382-4108-B3CC-E2EA0E930CBD}" destId="{21DD8141-A36F-4FCA-A0C2-5CA97B6E7605}" srcOrd="4" destOrd="0" parTransId="{0BC1CA52-71B4-45BC-A31D-81292577D765}" sibTransId="{45F5252D-B292-4E6B-A76A-49B8CD0CE28C}"/>
    <dgm:cxn modelId="{7707A36A-D608-408A-8711-6CED93CA2982}" srcId="{4ED98A4A-8382-4108-B3CC-E2EA0E930CBD}" destId="{F422559E-DB84-4C9C-A7E9-20958CEDD29C}" srcOrd="1" destOrd="0" parTransId="{C91B5BE3-B66F-40BA-9F25-C49D556FCFC9}" sibTransId="{6A3CA812-850D-47CC-9357-EF92AF65F62B}"/>
    <dgm:cxn modelId="{79B06536-B108-4D30-8E28-E7F914C85964}" type="presOf" srcId="{A0B9DCAC-FB52-4DB2-B721-686508AE9C3D}" destId="{D71146C5-A75E-429D-92AD-9D09B4868AD9}" srcOrd="0" destOrd="0" presId="urn:microsoft.com/office/officeart/2008/layout/VerticalCurvedList"/>
    <dgm:cxn modelId="{7D6178B8-1684-4789-8756-7ECD72BC489B}" srcId="{4ED98A4A-8382-4108-B3CC-E2EA0E930CBD}" destId="{A023B148-B526-4E6E-A257-CA100D492C87}" srcOrd="3" destOrd="0" parTransId="{8D2B3AC7-7A9E-4D88-A644-B7A531A568F4}" sibTransId="{E0114CBF-D23B-43FD-BA62-019C71783D60}"/>
    <dgm:cxn modelId="{71DC870D-0036-4D38-A829-6F3BAA164A74}" type="presOf" srcId="{48DDF2A0-2127-42E0-BCD2-698F9809D4E0}" destId="{DE302FAF-1451-46B8-BF6A-126702EC9DAD}" srcOrd="0" destOrd="0" presId="urn:microsoft.com/office/officeart/2008/layout/VerticalCurvedList"/>
    <dgm:cxn modelId="{842E7D70-A5EA-43C2-9BF7-C79B70196EDA}" type="presOf" srcId="{E22237B8-31A0-42B6-96E4-9F20B598B7C7}" destId="{9F200F16-6806-45CF-9D4A-8657341ADC31}" srcOrd="0" destOrd="0" presId="urn:microsoft.com/office/officeart/2008/layout/VerticalCurvedList"/>
    <dgm:cxn modelId="{1F7E887D-9440-403E-BE71-F76144DE5D8E}" srcId="{4ED98A4A-8382-4108-B3CC-E2EA0E930CBD}" destId="{48DDF2A0-2127-42E0-BCD2-698F9809D4E0}" srcOrd="5" destOrd="0" parTransId="{42067A09-4C03-461E-8B0E-60865593AEE6}" sibTransId="{4DEEAFEF-EF2C-4CA6-B72E-6336F88DBBE1}"/>
    <dgm:cxn modelId="{C343717D-747D-4929-8F8D-EAE32DD81A30}" srcId="{4ED98A4A-8382-4108-B3CC-E2EA0E930CBD}" destId="{A0B9DCAC-FB52-4DB2-B721-686508AE9C3D}" srcOrd="0" destOrd="0" parTransId="{A1F837C2-B378-49EA-9CC9-84E8C467FF78}" sibTransId="{1EB89AE6-3224-4B30-82EF-2D764589E9EE}"/>
    <dgm:cxn modelId="{CCD5633D-EE13-46DD-8FA4-C89CFB231721}" type="presOf" srcId="{A023B148-B526-4E6E-A257-CA100D492C87}" destId="{16F848EF-8384-4FB1-87CD-48132DA6F2B0}" srcOrd="0" destOrd="0" presId="urn:microsoft.com/office/officeart/2008/layout/VerticalCurvedList"/>
    <dgm:cxn modelId="{C2F0A1A9-1271-4F7A-8043-94057CC8A077}" type="presOf" srcId="{4ED98A4A-8382-4108-B3CC-E2EA0E930CBD}" destId="{E109A2BF-900C-4283-ACEB-ED2C1D49CE5C}" srcOrd="0" destOrd="0" presId="urn:microsoft.com/office/officeart/2008/layout/VerticalCurvedList"/>
    <dgm:cxn modelId="{F8C0B4BB-2779-4C14-9EEC-C17B36B57E59}" srcId="{4ED98A4A-8382-4108-B3CC-E2EA0E930CBD}" destId="{E22237B8-31A0-42B6-96E4-9F20B598B7C7}" srcOrd="2" destOrd="0" parTransId="{6DC46B19-CA7A-462F-A758-B725B2B17FE8}" sibTransId="{99BE3FED-C67E-411E-94A0-E83EBE74E4A6}"/>
    <dgm:cxn modelId="{5176600C-2714-4AE5-A298-356EF849951C}" type="presOf" srcId="{21DD8141-A36F-4FCA-A0C2-5CA97B6E7605}" destId="{36D1F573-663F-45CA-A5B2-8EA9CBDD1E29}" srcOrd="0" destOrd="0" presId="urn:microsoft.com/office/officeart/2008/layout/VerticalCurvedList"/>
    <dgm:cxn modelId="{73A27A75-1EE0-4B6B-B8D2-1FCB1CCB6468}" type="presOf" srcId="{F422559E-DB84-4C9C-A7E9-20958CEDD29C}" destId="{50C45F33-2943-49DC-98C4-1AC6B0F2EEC5}" srcOrd="0" destOrd="0" presId="urn:microsoft.com/office/officeart/2008/layout/VerticalCurvedList"/>
    <dgm:cxn modelId="{4CFD003E-580F-4DDA-B880-90C2BFD55E91}" type="presOf" srcId="{1EB89AE6-3224-4B30-82EF-2D764589E9EE}" destId="{93C7A2F5-B405-4458-8726-ADE2B2587F6D}" srcOrd="0" destOrd="0" presId="urn:microsoft.com/office/officeart/2008/layout/VerticalCurvedList"/>
    <dgm:cxn modelId="{BE723B57-AC8D-423B-86CF-F143B367D091}" type="presParOf" srcId="{E109A2BF-900C-4283-ACEB-ED2C1D49CE5C}" destId="{E16AB440-E8DD-4D22-9B67-F5B8DE1E09A0}" srcOrd="0" destOrd="0" presId="urn:microsoft.com/office/officeart/2008/layout/VerticalCurvedList"/>
    <dgm:cxn modelId="{BF3ADCCF-5E88-444B-A24C-6335897351BE}" type="presParOf" srcId="{E16AB440-E8DD-4D22-9B67-F5B8DE1E09A0}" destId="{9F85CFCB-411F-4D0A-87BF-D73EA66D34F8}" srcOrd="0" destOrd="0" presId="urn:microsoft.com/office/officeart/2008/layout/VerticalCurvedList"/>
    <dgm:cxn modelId="{347A67AC-333E-4975-8F9A-67DED2D98564}" type="presParOf" srcId="{9F85CFCB-411F-4D0A-87BF-D73EA66D34F8}" destId="{430EDF72-565F-4CF4-8710-3C6D4CFFD2BA}" srcOrd="0" destOrd="0" presId="urn:microsoft.com/office/officeart/2008/layout/VerticalCurvedList"/>
    <dgm:cxn modelId="{8A915197-0D80-4795-9D9D-C995D1049FD4}" type="presParOf" srcId="{9F85CFCB-411F-4D0A-87BF-D73EA66D34F8}" destId="{93C7A2F5-B405-4458-8726-ADE2B2587F6D}" srcOrd="1" destOrd="0" presId="urn:microsoft.com/office/officeart/2008/layout/VerticalCurvedList"/>
    <dgm:cxn modelId="{DE3E0A3C-9D0E-4F53-A3E1-33A1E9788424}" type="presParOf" srcId="{9F85CFCB-411F-4D0A-87BF-D73EA66D34F8}" destId="{F6A8BDED-29B1-4EAC-83F4-D4E5F3E130FC}" srcOrd="2" destOrd="0" presId="urn:microsoft.com/office/officeart/2008/layout/VerticalCurvedList"/>
    <dgm:cxn modelId="{87665722-1084-4955-A331-1DD985BA95F2}" type="presParOf" srcId="{9F85CFCB-411F-4D0A-87BF-D73EA66D34F8}" destId="{D69ACB50-CDD2-4A09-A49F-587F5D1C19CF}" srcOrd="3" destOrd="0" presId="urn:microsoft.com/office/officeart/2008/layout/VerticalCurvedList"/>
    <dgm:cxn modelId="{5534FC78-CB58-4FB6-8A42-4336AF1F91C0}" type="presParOf" srcId="{E16AB440-E8DD-4D22-9B67-F5B8DE1E09A0}" destId="{D71146C5-A75E-429D-92AD-9D09B4868AD9}" srcOrd="1" destOrd="0" presId="urn:microsoft.com/office/officeart/2008/layout/VerticalCurvedList"/>
    <dgm:cxn modelId="{F39932B3-C5EB-4DDC-9F26-BD5510BAAAC8}" type="presParOf" srcId="{E16AB440-E8DD-4D22-9B67-F5B8DE1E09A0}" destId="{263F2F80-2CDF-4B74-AB80-5967AED83A22}" srcOrd="2" destOrd="0" presId="urn:microsoft.com/office/officeart/2008/layout/VerticalCurvedList"/>
    <dgm:cxn modelId="{7925D648-4D5A-48BA-B75E-BE3CC81F0B49}" type="presParOf" srcId="{263F2F80-2CDF-4B74-AB80-5967AED83A22}" destId="{DA43FA05-33CB-43E9-B30E-697407A588CC}" srcOrd="0" destOrd="0" presId="urn:microsoft.com/office/officeart/2008/layout/VerticalCurvedList"/>
    <dgm:cxn modelId="{C792D976-3443-4CD7-94A5-C762823C09A7}" type="presParOf" srcId="{E16AB440-E8DD-4D22-9B67-F5B8DE1E09A0}" destId="{50C45F33-2943-49DC-98C4-1AC6B0F2EEC5}" srcOrd="3" destOrd="0" presId="urn:microsoft.com/office/officeart/2008/layout/VerticalCurvedList"/>
    <dgm:cxn modelId="{94A45326-95CF-4CA6-A298-238F7C380382}" type="presParOf" srcId="{E16AB440-E8DD-4D22-9B67-F5B8DE1E09A0}" destId="{8C524952-B9D5-4499-8615-01C6BAC276C1}" srcOrd="4" destOrd="0" presId="urn:microsoft.com/office/officeart/2008/layout/VerticalCurvedList"/>
    <dgm:cxn modelId="{1A902AA2-EF2C-4E04-BE51-A1174D63C858}" type="presParOf" srcId="{8C524952-B9D5-4499-8615-01C6BAC276C1}" destId="{FFF67419-7819-4A62-9E2F-2CD63E9B1DDD}" srcOrd="0" destOrd="0" presId="urn:microsoft.com/office/officeart/2008/layout/VerticalCurvedList"/>
    <dgm:cxn modelId="{323693E6-9E4B-4566-9C50-5EC46A1C84DE}" type="presParOf" srcId="{E16AB440-E8DD-4D22-9B67-F5B8DE1E09A0}" destId="{9F200F16-6806-45CF-9D4A-8657341ADC31}" srcOrd="5" destOrd="0" presId="urn:microsoft.com/office/officeart/2008/layout/VerticalCurvedList"/>
    <dgm:cxn modelId="{0B914A4D-5BFF-4EEF-88FE-4CA390FDFFF3}" type="presParOf" srcId="{E16AB440-E8DD-4D22-9B67-F5B8DE1E09A0}" destId="{DC940C75-0557-4832-ACC3-B64177BE6EB7}" srcOrd="6" destOrd="0" presId="urn:microsoft.com/office/officeart/2008/layout/VerticalCurvedList"/>
    <dgm:cxn modelId="{754F6E1F-EA18-4243-A175-7695F1566437}" type="presParOf" srcId="{DC940C75-0557-4832-ACC3-B64177BE6EB7}" destId="{F9BF5BBC-488E-4BB1-B0B0-061BDC70C4CE}" srcOrd="0" destOrd="0" presId="urn:microsoft.com/office/officeart/2008/layout/VerticalCurvedList"/>
    <dgm:cxn modelId="{042DB50E-A607-4968-ADB4-4DE1BBB3680B}" type="presParOf" srcId="{E16AB440-E8DD-4D22-9B67-F5B8DE1E09A0}" destId="{16F848EF-8384-4FB1-87CD-48132DA6F2B0}" srcOrd="7" destOrd="0" presId="urn:microsoft.com/office/officeart/2008/layout/VerticalCurvedList"/>
    <dgm:cxn modelId="{D08E143E-E8A1-4387-B250-82EAF36F5BD2}" type="presParOf" srcId="{E16AB440-E8DD-4D22-9B67-F5B8DE1E09A0}" destId="{18BBD1CC-D76B-4AE5-85A6-FA7888B481B3}" srcOrd="8" destOrd="0" presId="urn:microsoft.com/office/officeart/2008/layout/VerticalCurvedList"/>
    <dgm:cxn modelId="{84C793BB-5B0D-4104-881E-7FA72E421B27}" type="presParOf" srcId="{18BBD1CC-D76B-4AE5-85A6-FA7888B481B3}" destId="{58A2D17A-63DC-468D-95B6-5DB037DC239B}" srcOrd="0" destOrd="0" presId="urn:microsoft.com/office/officeart/2008/layout/VerticalCurvedList"/>
    <dgm:cxn modelId="{6D32EFB1-70B5-4E8A-AABB-4E866730ABF1}" type="presParOf" srcId="{E16AB440-E8DD-4D22-9B67-F5B8DE1E09A0}" destId="{36D1F573-663F-45CA-A5B2-8EA9CBDD1E29}" srcOrd="9" destOrd="0" presId="urn:microsoft.com/office/officeart/2008/layout/VerticalCurvedList"/>
    <dgm:cxn modelId="{53636807-933E-4A16-85A7-5BD91A0FD166}" type="presParOf" srcId="{E16AB440-E8DD-4D22-9B67-F5B8DE1E09A0}" destId="{147F3C0D-1296-4ACC-9F07-5AB67666447D}" srcOrd="10" destOrd="0" presId="urn:microsoft.com/office/officeart/2008/layout/VerticalCurvedList"/>
    <dgm:cxn modelId="{236888AA-EC22-43AC-BF88-F8007C7C921E}" type="presParOf" srcId="{147F3C0D-1296-4ACC-9F07-5AB67666447D}" destId="{A6B7E6A5-9B5D-40FB-8DB5-DC53DFF5B8B0}" srcOrd="0" destOrd="0" presId="urn:microsoft.com/office/officeart/2008/layout/VerticalCurvedList"/>
    <dgm:cxn modelId="{7EE32AFA-0D50-4913-A4CD-C8D29190ADC1}" type="presParOf" srcId="{E16AB440-E8DD-4D22-9B67-F5B8DE1E09A0}" destId="{DE302FAF-1451-46B8-BF6A-126702EC9DAD}" srcOrd="11" destOrd="0" presId="urn:microsoft.com/office/officeart/2008/layout/VerticalCurvedList"/>
    <dgm:cxn modelId="{5EF656A4-66EF-4CCF-B680-B5CBB5162527}" type="presParOf" srcId="{E16AB440-E8DD-4D22-9B67-F5B8DE1E09A0}" destId="{2D16D35A-6D89-4B89-906D-CE8C1E9642D4}" srcOrd="12" destOrd="0" presId="urn:microsoft.com/office/officeart/2008/layout/VerticalCurvedList"/>
    <dgm:cxn modelId="{08DE9214-5D19-4A29-8A73-F02F43AB571E}" type="presParOf" srcId="{2D16D35A-6D89-4B89-906D-CE8C1E9642D4}" destId="{42A8BE25-681E-4AF8-8620-93E2EB9826D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ED98A4A-8382-4108-B3CC-E2EA0E930CBD}" type="doc">
      <dgm:prSet loTypeId="urn:microsoft.com/office/officeart/2005/8/layout/target3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0B9DCAC-FB52-4DB2-B721-686508AE9C3D}">
      <dgm:prSet/>
      <dgm:spPr/>
      <dgm:t>
        <a:bodyPr/>
        <a:lstStyle/>
        <a:p>
          <a:pPr rtl="0"/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Analiza formalnih uslova propisanih zakonom</a:t>
          </a:r>
          <a:endParaRPr lang="sr-Latn-C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A1F837C2-B378-49EA-9CC9-84E8C467FF78}" type="parTrans" cxnId="{C343717D-747D-4929-8F8D-EAE32DD81A30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1EB89AE6-3224-4B30-82EF-2D764589E9EE}" type="sibTrans" cxnId="{C343717D-747D-4929-8F8D-EAE32DD81A30}">
      <dgm:prSet/>
      <dgm:spPr/>
      <dgm:t>
        <a:bodyPr/>
        <a:lstStyle/>
        <a:p>
          <a:endParaRPr lang="sr-Latn-R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42B3DCAD-76A6-430C-A1F2-2E81E14FA8FD}">
      <dgm:prSet/>
      <dgm:spPr/>
      <dgm:t>
        <a:bodyPr/>
        <a:lstStyle/>
        <a:p>
          <a:pPr rtl="0"/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Sadržina i forma predloga UPPR-a</a:t>
          </a:r>
          <a:endParaRPr lang="sr-Latn-C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D4548A20-EB72-47E2-924C-D9B7EDD7C5CC}" type="parTrans" cxnId="{48C20540-522A-4043-8116-D2DB89DF75EF}">
      <dgm:prSet/>
      <dgm:spPr/>
      <dgm:t>
        <a:bodyPr/>
        <a:lstStyle/>
        <a:p>
          <a:endParaRPr lang="sr-Latn-RS"/>
        </a:p>
      </dgm:t>
    </dgm:pt>
    <dgm:pt modelId="{CADDB9AA-8658-4564-B4EB-54A8CC321A3C}" type="sibTrans" cxnId="{48C20540-522A-4043-8116-D2DB89DF75EF}">
      <dgm:prSet/>
      <dgm:spPr/>
      <dgm:t>
        <a:bodyPr/>
        <a:lstStyle/>
        <a:p>
          <a:endParaRPr lang="sr-Latn-RS"/>
        </a:p>
      </dgm:t>
    </dgm:pt>
    <dgm:pt modelId="{1C50D819-7420-4F8E-9962-5952D5E51A2C}">
      <dgm:prSet/>
      <dgm:spPr/>
      <dgm:t>
        <a:bodyPr/>
        <a:lstStyle/>
        <a:p>
          <a:pPr rtl="0"/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Zakonitost procedure</a:t>
          </a:r>
          <a:endParaRPr lang="sr-Latn-C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156E1A50-0AEF-4942-861C-6B38BAF107AB}" type="parTrans" cxnId="{F7D94B09-3C3D-412F-B2B7-43655C84E6A7}">
      <dgm:prSet/>
      <dgm:spPr/>
      <dgm:t>
        <a:bodyPr/>
        <a:lstStyle/>
        <a:p>
          <a:endParaRPr lang="sr-Latn-RS"/>
        </a:p>
      </dgm:t>
    </dgm:pt>
    <dgm:pt modelId="{4C21C251-AB39-44FF-9CA2-8A0E82B2BE0D}" type="sibTrans" cxnId="{F7D94B09-3C3D-412F-B2B7-43655C84E6A7}">
      <dgm:prSet/>
      <dgm:spPr/>
      <dgm:t>
        <a:bodyPr/>
        <a:lstStyle/>
        <a:p>
          <a:endParaRPr lang="sr-Latn-RS"/>
        </a:p>
      </dgm:t>
    </dgm:pt>
    <dgm:pt modelId="{1CBEF11E-502F-422B-95F3-9EC91E8193C1}">
      <dgm:prSet/>
      <dgm:spPr/>
      <dgm:t>
        <a:bodyPr/>
        <a:lstStyle/>
        <a:p>
          <a:pPr rtl="0"/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Prethodne saglasnosti</a:t>
          </a:r>
          <a:endParaRPr lang="sr-Latn-C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7FDB7E00-36BD-45E5-9ED2-1F441BDF2201}" type="parTrans" cxnId="{E0943A65-A036-4E1D-BE2F-2D20912A4F21}">
      <dgm:prSet/>
      <dgm:spPr/>
      <dgm:t>
        <a:bodyPr/>
        <a:lstStyle/>
        <a:p>
          <a:endParaRPr lang="sr-Latn-RS"/>
        </a:p>
      </dgm:t>
    </dgm:pt>
    <dgm:pt modelId="{18D1FF67-9A65-4443-BDE4-9A70BBEFF48A}" type="sibTrans" cxnId="{E0943A65-A036-4E1D-BE2F-2D20912A4F21}">
      <dgm:prSet/>
      <dgm:spPr/>
      <dgm:t>
        <a:bodyPr/>
        <a:lstStyle/>
        <a:p>
          <a:endParaRPr lang="sr-Latn-RS"/>
        </a:p>
      </dgm:t>
    </dgm:pt>
    <dgm:pt modelId="{C1284903-F1C9-43D6-839D-3E1A97CBE529}">
      <dgm:prSet/>
      <dgm:spPr/>
      <dgm:t>
        <a:bodyPr/>
        <a:lstStyle/>
        <a:p>
          <a:pPr rtl="0"/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Postojanja stečajnog </a:t>
          </a:r>
          <a:r>
            <a:rPr lang="sr-Latn-C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raloga</a:t>
          </a:r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 i sl.</a:t>
          </a:r>
          <a:endParaRPr lang="sr-Latn-C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D24A9C62-93FF-490F-AEC9-6DFE831F8059}" type="parTrans" cxnId="{FDFED31B-7F01-4662-A368-23E851E9EBD9}">
      <dgm:prSet/>
      <dgm:spPr/>
      <dgm:t>
        <a:bodyPr/>
        <a:lstStyle/>
        <a:p>
          <a:endParaRPr lang="sr-Latn-RS"/>
        </a:p>
      </dgm:t>
    </dgm:pt>
    <dgm:pt modelId="{0DA234D6-799E-479C-82EA-A8538D797D0B}" type="sibTrans" cxnId="{FDFED31B-7F01-4662-A368-23E851E9EBD9}">
      <dgm:prSet/>
      <dgm:spPr/>
      <dgm:t>
        <a:bodyPr/>
        <a:lstStyle/>
        <a:p>
          <a:endParaRPr lang="sr-Latn-RS"/>
        </a:p>
      </dgm:t>
    </dgm:pt>
    <dgm:pt modelId="{84976FAA-5813-4DD2-85A7-1F28BDCBE902}" type="pres">
      <dgm:prSet presAssocID="{4ED98A4A-8382-4108-B3CC-E2EA0E930CB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E8FDF950-908E-4C15-998B-1113F4562E86}" type="pres">
      <dgm:prSet presAssocID="{A0B9DCAC-FB52-4DB2-B721-686508AE9C3D}" presName="circle1" presStyleLbl="node1" presStyleIdx="0" presStyleCnt="1"/>
      <dgm:spPr/>
    </dgm:pt>
    <dgm:pt modelId="{3CBFC3E6-D5AB-423D-A854-F03A55B296AD}" type="pres">
      <dgm:prSet presAssocID="{A0B9DCAC-FB52-4DB2-B721-686508AE9C3D}" presName="space" presStyleCnt="0"/>
      <dgm:spPr/>
    </dgm:pt>
    <dgm:pt modelId="{BCB9E671-3CDB-45C2-964D-4447F2E2A8C8}" type="pres">
      <dgm:prSet presAssocID="{A0B9DCAC-FB52-4DB2-B721-686508AE9C3D}" presName="rect1" presStyleLbl="alignAcc1" presStyleIdx="0" presStyleCnt="1"/>
      <dgm:spPr/>
      <dgm:t>
        <a:bodyPr/>
        <a:lstStyle/>
        <a:p>
          <a:endParaRPr lang="sr-Latn-RS"/>
        </a:p>
      </dgm:t>
    </dgm:pt>
    <dgm:pt modelId="{06BC10B2-C877-411A-8E9F-FF25F36A448C}" type="pres">
      <dgm:prSet presAssocID="{A0B9DCAC-FB52-4DB2-B721-686508AE9C3D}" presName="rect1ParTx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69AA625-6F04-489D-9D69-F35BD840877D}" type="pres">
      <dgm:prSet presAssocID="{A0B9DCAC-FB52-4DB2-B721-686508AE9C3D}" presName="rect1Ch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FDFED31B-7F01-4662-A368-23E851E9EBD9}" srcId="{A0B9DCAC-FB52-4DB2-B721-686508AE9C3D}" destId="{C1284903-F1C9-43D6-839D-3E1A97CBE529}" srcOrd="3" destOrd="0" parTransId="{D24A9C62-93FF-490F-AEC9-6DFE831F8059}" sibTransId="{0DA234D6-799E-479C-82EA-A8538D797D0B}"/>
    <dgm:cxn modelId="{47BE9C96-EC00-413C-A81B-38C73351047A}" type="presOf" srcId="{4ED98A4A-8382-4108-B3CC-E2EA0E930CBD}" destId="{84976FAA-5813-4DD2-85A7-1F28BDCBE902}" srcOrd="0" destOrd="0" presId="urn:microsoft.com/office/officeart/2005/8/layout/target3"/>
    <dgm:cxn modelId="{C343717D-747D-4929-8F8D-EAE32DD81A30}" srcId="{4ED98A4A-8382-4108-B3CC-E2EA0E930CBD}" destId="{A0B9DCAC-FB52-4DB2-B721-686508AE9C3D}" srcOrd="0" destOrd="0" parTransId="{A1F837C2-B378-49EA-9CC9-84E8C467FF78}" sibTransId="{1EB89AE6-3224-4B30-82EF-2D764589E9EE}"/>
    <dgm:cxn modelId="{3216D997-F4A0-4135-837C-C7EC9D73486B}" type="presOf" srcId="{A0B9DCAC-FB52-4DB2-B721-686508AE9C3D}" destId="{BCB9E671-3CDB-45C2-964D-4447F2E2A8C8}" srcOrd="0" destOrd="0" presId="urn:microsoft.com/office/officeart/2005/8/layout/target3"/>
    <dgm:cxn modelId="{48C20540-522A-4043-8116-D2DB89DF75EF}" srcId="{A0B9DCAC-FB52-4DB2-B721-686508AE9C3D}" destId="{42B3DCAD-76A6-430C-A1F2-2E81E14FA8FD}" srcOrd="0" destOrd="0" parTransId="{D4548A20-EB72-47E2-924C-D9B7EDD7C5CC}" sibTransId="{CADDB9AA-8658-4564-B4EB-54A8CC321A3C}"/>
    <dgm:cxn modelId="{4FE8B67B-2C3C-4D68-89E7-A900F5BC9540}" type="presOf" srcId="{42B3DCAD-76A6-430C-A1F2-2E81E14FA8FD}" destId="{D69AA625-6F04-489D-9D69-F35BD840877D}" srcOrd="0" destOrd="0" presId="urn:microsoft.com/office/officeart/2005/8/layout/target3"/>
    <dgm:cxn modelId="{B71F74BB-55A6-4146-8C0F-EF04E25E0289}" type="presOf" srcId="{1C50D819-7420-4F8E-9962-5952D5E51A2C}" destId="{D69AA625-6F04-489D-9D69-F35BD840877D}" srcOrd="0" destOrd="1" presId="urn:microsoft.com/office/officeart/2005/8/layout/target3"/>
    <dgm:cxn modelId="{07E85045-06AD-4B8F-8536-17BC32E17BAF}" type="presOf" srcId="{1CBEF11E-502F-422B-95F3-9EC91E8193C1}" destId="{D69AA625-6F04-489D-9D69-F35BD840877D}" srcOrd="0" destOrd="2" presId="urn:microsoft.com/office/officeart/2005/8/layout/target3"/>
    <dgm:cxn modelId="{7BAE8E1F-E26F-46E1-8F4E-826E701B99A8}" type="presOf" srcId="{A0B9DCAC-FB52-4DB2-B721-686508AE9C3D}" destId="{06BC10B2-C877-411A-8E9F-FF25F36A448C}" srcOrd="1" destOrd="0" presId="urn:microsoft.com/office/officeart/2005/8/layout/target3"/>
    <dgm:cxn modelId="{E0943A65-A036-4E1D-BE2F-2D20912A4F21}" srcId="{A0B9DCAC-FB52-4DB2-B721-686508AE9C3D}" destId="{1CBEF11E-502F-422B-95F3-9EC91E8193C1}" srcOrd="2" destOrd="0" parTransId="{7FDB7E00-36BD-45E5-9ED2-1F441BDF2201}" sibTransId="{18D1FF67-9A65-4443-BDE4-9A70BBEFF48A}"/>
    <dgm:cxn modelId="{F7D94B09-3C3D-412F-B2B7-43655C84E6A7}" srcId="{A0B9DCAC-FB52-4DB2-B721-686508AE9C3D}" destId="{1C50D819-7420-4F8E-9962-5952D5E51A2C}" srcOrd="1" destOrd="0" parTransId="{156E1A50-0AEF-4942-861C-6B38BAF107AB}" sibTransId="{4C21C251-AB39-44FF-9CA2-8A0E82B2BE0D}"/>
    <dgm:cxn modelId="{EFD3530E-CA2C-44E1-A547-32D74246511E}" type="presOf" srcId="{C1284903-F1C9-43D6-839D-3E1A97CBE529}" destId="{D69AA625-6F04-489D-9D69-F35BD840877D}" srcOrd="0" destOrd="3" presId="urn:microsoft.com/office/officeart/2005/8/layout/target3"/>
    <dgm:cxn modelId="{7C269699-ECD5-4C1F-AE93-1B81E5C3CEA8}" type="presParOf" srcId="{84976FAA-5813-4DD2-85A7-1F28BDCBE902}" destId="{E8FDF950-908E-4C15-998B-1113F4562E86}" srcOrd="0" destOrd="0" presId="urn:microsoft.com/office/officeart/2005/8/layout/target3"/>
    <dgm:cxn modelId="{3281A676-7182-495E-9D0D-DA965FBD3918}" type="presParOf" srcId="{84976FAA-5813-4DD2-85A7-1F28BDCBE902}" destId="{3CBFC3E6-D5AB-423D-A854-F03A55B296AD}" srcOrd="1" destOrd="0" presId="urn:microsoft.com/office/officeart/2005/8/layout/target3"/>
    <dgm:cxn modelId="{332BF9BA-F913-42CC-8DCD-987E0DE60624}" type="presParOf" srcId="{84976FAA-5813-4DD2-85A7-1F28BDCBE902}" destId="{BCB9E671-3CDB-45C2-964D-4447F2E2A8C8}" srcOrd="2" destOrd="0" presId="urn:microsoft.com/office/officeart/2005/8/layout/target3"/>
    <dgm:cxn modelId="{2D6D1FC5-04C8-4652-AD14-D17BE1FCC9D7}" type="presParOf" srcId="{84976FAA-5813-4DD2-85A7-1F28BDCBE902}" destId="{06BC10B2-C877-411A-8E9F-FF25F36A448C}" srcOrd="3" destOrd="0" presId="urn:microsoft.com/office/officeart/2005/8/layout/target3"/>
    <dgm:cxn modelId="{A3ACB2BB-F9C4-4F32-BC80-FC0BC64B4CD1}" type="presParOf" srcId="{84976FAA-5813-4DD2-85A7-1F28BDCBE902}" destId="{D69AA625-6F04-489D-9D69-F35BD840877D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93181D-95EB-4DED-8A51-05934C07DC91}" type="doc">
      <dgm:prSet loTypeId="urn:microsoft.com/office/officeart/2005/8/layout/radial4" loCatId="relationship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09FD48F-D5F0-4484-94A8-88102B0A9C24}">
      <dgm:prSet/>
      <dgm:spPr/>
      <dgm:t>
        <a:bodyPr/>
        <a:lstStyle/>
        <a:p>
          <a:pPr rtl="0"/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Prvi isplatni red – obavezna klasa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BF6F2D69-171D-4641-A205-534B752AE16D}" type="parTrans" cxnId="{11C025AA-3F32-45EF-A0BC-1DD5DBFA5B6F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DC99971A-AE55-44D6-829D-A2F7EC889588}" type="sibTrans" cxnId="{11C025AA-3F32-45EF-A0BC-1DD5DBFA5B6F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A548B097-18EE-4281-8541-DC2C952F66AE}">
      <dgm:prSet/>
      <dgm:spPr/>
      <dgm:t>
        <a:bodyPr/>
        <a:lstStyle/>
        <a:p>
          <a:pPr rtl="0"/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Drugi isplatni red – obavezna klasa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D999AB96-A0C7-4287-82D8-2E77931021E8}" type="parTrans" cxnId="{12F014F5-DC44-4B26-BDC3-AEC6DC68C76D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4611639A-7494-40BB-87A2-7DC8A7DD086D}" type="sibTrans" cxnId="{12F014F5-DC44-4B26-BDC3-AEC6DC68C76D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911F27CC-73EA-421F-AA6C-9591015DCB08}">
      <dgm:prSet/>
      <dgm:spPr/>
      <dgm:t>
        <a:bodyPr/>
        <a:lstStyle/>
        <a:p>
          <a:pPr rtl="0"/>
          <a:r>
            <a:rPr lang="sr-Latn-CS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Treći isplatni red – obavezna klasa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CCC99912-AAB0-4653-81D4-D59D9126C42D}" type="parTrans" cxnId="{72CA0DED-B796-4F05-BA7A-2C021055BFE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F67C0F7E-78C1-43DA-8EDD-269064B92ABE}" type="sibTrans" cxnId="{72CA0DED-B796-4F05-BA7A-2C021055BFE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EB6395C2-1105-47BB-A450-0D9583A6CFF9}">
      <dgm:prSet/>
      <dgm:spPr/>
      <dgm:t>
        <a:bodyPr/>
        <a:lstStyle/>
        <a:p>
          <a:pPr rtl="0"/>
          <a:r>
            <a:rPr lang="sr-Latn-C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Razlučni</a:t>
          </a:r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 poverioci – obavezna klasa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DBCB2DBA-15A4-4F83-8364-E321A76C7A71}" type="parTrans" cxnId="{93BA068E-141A-4089-BD1A-D74964EEC41F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E3B9F9D5-5271-4DAD-95ED-E635ABBF4D82}" type="sibTrans" cxnId="{93BA068E-141A-4089-BD1A-D74964EEC41F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5A4D18E6-D390-42E0-B204-C18BD9601845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pPr rtl="0"/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Administrativna klasa – alternativna klasa 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ED8A4CCB-33F1-4755-A13C-EE2B27F30ECE}" type="parTrans" cxnId="{962EA4C1-8DE5-45F3-A279-36E158BF360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7DFF4C35-A7E0-429F-8972-581B5AE1232E}" type="sibTrans" cxnId="{962EA4C1-8DE5-45F3-A279-36E158BF360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CDAC618F-24F4-4EBC-8A74-71833553ECED}">
      <dgm:prSet/>
      <dgm:spPr/>
      <dgm:t>
        <a:bodyPr/>
        <a:lstStyle/>
        <a:p>
          <a:pPr rtl="0"/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Klase 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E3840FD7-EE4E-4431-BEBC-486FCED12D67}" type="parTrans" cxnId="{62A98D13-1CD4-4AC6-9BA9-60B25876AE1C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823A8C5A-0AC4-4FDF-AAF4-AC0A56ADCEC0}" type="sibTrans" cxnId="{62A98D13-1CD4-4AC6-9BA9-60B25876AE1C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F4AF081B-5BFE-40E9-952E-F5FAEA9C5DC2}">
      <dgm:prSet/>
      <dgm:spPr/>
      <dgm:t>
        <a:bodyPr/>
        <a:lstStyle/>
        <a:p>
          <a:pPr rtl="0"/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Četvrti isplatni red – obavezna klasa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6E033140-432C-4FE4-99A8-B57257C031A5}" type="parTrans" cxnId="{A337B098-1922-4112-82FE-FBD1D611E6A8}">
      <dgm:prSet/>
      <dgm:spPr/>
      <dgm:t>
        <a:bodyPr/>
        <a:lstStyle/>
        <a:p>
          <a:endParaRPr lang="en-US"/>
        </a:p>
      </dgm:t>
    </dgm:pt>
    <dgm:pt modelId="{89A5469B-B24C-41F1-8D19-0FACBEF5C53C}" type="sibTrans" cxnId="{A337B098-1922-4112-82FE-FBD1D611E6A8}">
      <dgm:prSet/>
      <dgm:spPr/>
      <dgm:t>
        <a:bodyPr/>
        <a:lstStyle/>
        <a:p>
          <a:endParaRPr lang="en-US"/>
        </a:p>
      </dgm:t>
    </dgm:pt>
    <dgm:pt modelId="{AAB7728B-4838-4F1F-A3C5-CF3839A438E2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pPr rtl="0"/>
          <a:r>
            <a:rPr lang="sr-Latn-C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Druge alternativne klase 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0EE60AE3-2EBD-4880-A9A2-E870CD1821D8}" type="parTrans" cxnId="{CF3994F6-1940-4722-8935-D36C145EDB4B}">
      <dgm:prSet/>
      <dgm:spPr/>
      <dgm:t>
        <a:bodyPr/>
        <a:lstStyle/>
        <a:p>
          <a:endParaRPr lang="en-US"/>
        </a:p>
      </dgm:t>
    </dgm:pt>
    <dgm:pt modelId="{DCA66EE2-2EBA-499D-A208-C2E420540A45}" type="sibTrans" cxnId="{CF3994F6-1940-4722-8935-D36C145EDB4B}">
      <dgm:prSet/>
      <dgm:spPr/>
      <dgm:t>
        <a:bodyPr/>
        <a:lstStyle/>
        <a:p>
          <a:endParaRPr lang="en-US"/>
        </a:p>
      </dgm:t>
    </dgm:pt>
    <dgm:pt modelId="{2E6F3BA4-830C-42FC-AD0E-2CDEFB6EBFF2}" type="pres">
      <dgm:prSet presAssocID="{9193181D-95EB-4DED-8A51-05934C07DC9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B5769158-4C7B-4EAA-8F08-56965E0DE52F}" type="pres">
      <dgm:prSet presAssocID="{CDAC618F-24F4-4EBC-8A74-71833553ECED}" presName="centerShape" presStyleLbl="node0" presStyleIdx="0" presStyleCnt="1"/>
      <dgm:spPr/>
      <dgm:t>
        <a:bodyPr/>
        <a:lstStyle/>
        <a:p>
          <a:endParaRPr lang="sr-Latn-RS"/>
        </a:p>
      </dgm:t>
    </dgm:pt>
    <dgm:pt modelId="{1D29E707-F53F-4370-AF3B-38757520BF7F}" type="pres">
      <dgm:prSet presAssocID="{BF6F2D69-171D-4641-A205-534B752AE16D}" presName="parTrans" presStyleLbl="bgSibTrans2D1" presStyleIdx="0" presStyleCnt="7"/>
      <dgm:spPr/>
      <dgm:t>
        <a:bodyPr/>
        <a:lstStyle/>
        <a:p>
          <a:endParaRPr lang="sr-Latn-RS"/>
        </a:p>
      </dgm:t>
    </dgm:pt>
    <dgm:pt modelId="{5967D3C4-1DA6-45A0-B002-F5199DC65750}" type="pres">
      <dgm:prSet presAssocID="{309FD48F-D5F0-4484-94A8-88102B0A9C2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E72E771-4D2F-42B1-BD8C-0315995A452B}" type="pres">
      <dgm:prSet presAssocID="{D999AB96-A0C7-4287-82D8-2E77931021E8}" presName="parTrans" presStyleLbl="bgSibTrans2D1" presStyleIdx="1" presStyleCnt="7"/>
      <dgm:spPr/>
      <dgm:t>
        <a:bodyPr/>
        <a:lstStyle/>
        <a:p>
          <a:endParaRPr lang="sr-Latn-RS"/>
        </a:p>
      </dgm:t>
    </dgm:pt>
    <dgm:pt modelId="{18F67F2F-4283-4E13-9E3D-F7D621F42B4B}" type="pres">
      <dgm:prSet presAssocID="{A548B097-18EE-4281-8541-DC2C952F66A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DA25911-9EFD-4AF8-856F-5573EF48335E}" type="pres">
      <dgm:prSet presAssocID="{CCC99912-AAB0-4653-81D4-D59D9126C42D}" presName="parTrans" presStyleLbl="bgSibTrans2D1" presStyleIdx="2" presStyleCnt="7"/>
      <dgm:spPr/>
      <dgm:t>
        <a:bodyPr/>
        <a:lstStyle/>
        <a:p>
          <a:endParaRPr lang="sr-Latn-RS"/>
        </a:p>
      </dgm:t>
    </dgm:pt>
    <dgm:pt modelId="{2FEFE6EE-D12D-4F9B-8511-78A37F12E764}" type="pres">
      <dgm:prSet presAssocID="{911F27CC-73EA-421F-AA6C-9591015DCB08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C74E022F-1E44-4613-B6DA-EA9DD51FD91A}" type="pres">
      <dgm:prSet presAssocID="{6E033140-432C-4FE4-99A8-B57257C031A5}" presName="parTrans" presStyleLbl="bgSibTrans2D1" presStyleIdx="3" presStyleCnt="7"/>
      <dgm:spPr/>
      <dgm:t>
        <a:bodyPr/>
        <a:lstStyle/>
        <a:p>
          <a:endParaRPr lang="sr-Latn-RS"/>
        </a:p>
      </dgm:t>
    </dgm:pt>
    <dgm:pt modelId="{B8871384-C228-4453-9300-46AAA45B1A15}" type="pres">
      <dgm:prSet presAssocID="{F4AF081B-5BFE-40E9-952E-F5FAEA9C5DC2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43F42-EC66-4D2D-876B-5F3446EAC233}" type="pres">
      <dgm:prSet presAssocID="{DBCB2DBA-15A4-4F83-8364-E321A76C7A71}" presName="parTrans" presStyleLbl="bgSibTrans2D1" presStyleIdx="4" presStyleCnt="7"/>
      <dgm:spPr/>
      <dgm:t>
        <a:bodyPr/>
        <a:lstStyle/>
        <a:p>
          <a:endParaRPr lang="sr-Latn-RS"/>
        </a:p>
      </dgm:t>
    </dgm:pt>
    <dgm:pt modelId="{C60D0847-A9FB-4B80-8876-AA88FC2358AC}" type="pres">
      <dgm:prSet presAssocID="{EB6395C2-1105-47BB-A450-0D9583A6CFF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FCBA34F-32E4-4B31-86AD-764595D19803}" type="pres">
      <dgm:prSet presAssocID="{ED8A4CCB-33F1-4755-A13C-EE2B27F30ECE}" presName="parTrans" presStyleLbl="bgSibTrans2D1" presStyleIdx="5" presStyleCnt="7"/>
      <dgm:spPr/>
      <dgm:t>
        <a:bodyPr/>
        <a:lstStyle/>
        <a:p>
          <a:endParaRPr lang="sr-Latn-RS"/>
        </a:p>
      </dgm:t>
    </dgm:pt>
    <dgm:pt modelId="{8BB1CD0F-D8A1-49F7-B963-D233F5F5BFA1}" type="pres">
      <dgm:prSet presAssocID="{5A4D18E6-D390-42E0-B204-C18BD960184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BE24064-528D-4E88-BD00-29A15DD3F656}" type="pres">
      <dgm:prSet presAssocID="{0EE60AE3-2EBD-4880-A9A2-E870CD1821D8}" presName="parTrans" presStyleLbl="bgSibTrans2D1" presStyleIdx="6" presStyleCnt="7"/>
      <dgm:spPr/>
      <dgm:t>
        <a:bodyPr/>
        <a:lstStyle/>
        <a:p>
          <a:endParaRPr lang="sr-Latn-RS"/>
        </a:p>
      </dgm:t>
    </dgm:pt>
    <dgm:pt modelId="{DE43962B-7267-446C-BD3A-24A9FC9D52EC}" type="pres">
      <dgm:prSet presAssocID="{AAB7728B-4838-4F1F-A3C5-CF3839A438E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37B098-1922-4112-82FE-FBD1D611E6A8}" srcId="{CDAC618F-24F4-4EBC-8A74-71833553ECED}" destId="{F4AF081B-5BFE-40E9-952E-F5FAEA9C5DC2}" srcOrd="3" destOrd="0" parTransId="{6E033140-432C-4FE4-99A8-B57257C031A5}" sibTransId="{89A5469B-B24C-41F1-8D19-0FACBEF5C53C}"/>
    <dgm:cxn modelId="{F542A1B6-4503-4FA2-91B1-5EF28567ED4A}" type="presOf" srcId="{D999AB96-A0C7-4287-82D8-2E77931021E8}" destId="{FE72E771-4D2F-42B1-BD8C-0315995A452B}" srcOrd="0" destOrd="0" presId="urn:microsoft.com/office/officeart/2005/8/layout/radial4"/>
    <dgm:cxn modelId="{3A025510-BF36-45D6-9EA2-9371E9645909}" type="presOf" srcId="{BF6F2D69-171D-4641-A205-534B752AE16D}" destId="{1D29E707-F53F-4370-AF3B-38757520BF7F}" srcOrd="0" destOrd="0" presId="urn:microsoft.com/office/officeart/2005/8/layout/radial4"/>
    <dgm:cxn modelId="{C6307F2B-D6E2-40B5-BD8E-801DE1DC76B5}" type="presOf" srcId="{0EE60AE3-2EBD-4880-A9A2-E870CD1821D8}" destId="{FBE24064-528D-4E88-BD00-29A15DD3F656}" srcOrd="0" destOrd="0" presId="urn:microsoft.com/office/officeart/2005/8/layout/radial4"/>
    <dgm:cxn modelId="{A47B6BAB-E10C-4F9E-B518-466E57F03EC7}" type="presOf" srcId="{DBCB2DBA-15A4-4F83-8364-E321A76C7A71}" destId="{E3643F42-EC66-4D2D-876B-5F3446EAC233}" srcOrd="0" destOrd="0" presId="urn:microsoft.com/office/officeart/2005/8/layout/radial4"/>
    <dgm:cxn modelId="{43E4F03E-052D-45E7-9EDF-F70E137E68ED}" type="presOf" srcId="{CCC99912-AAB0-4653-81D4-D59D9126C42D}" destId="{8DA25911-9EFD-4AF8-856F-5573EF48335E}" srcOrd="0" destOrd="0" presId="urn:microsoft.com/office/officeart/2005/8/layout/radial4"/>
    <dgm:cxn modelId="{EA52DD07-4196-45E4-8C66-6B88004B6AF3}" type="presOf" srcId="{AAB7728B-4838-4F1F-A3C5-CF3839A438E2}" destId="{DE43962B-7267-446C-BD3A-24A9FC9D52EC}" srcOrd="0" destOrd="0" presId="urn:microsoft.com/office/officeart/2005/8/layout/radial4"/>
    <dgm:cxn modelId="{B19AB25F-735C-4352-8D3E-D0D33A6A4D7D}" type="presOf" srcId="{ED8A4CCB-33F1-4755-A13C-EE2B27F30ECE}" destId="{1FCBA34F-32E4-4B31-86AD-764595D19803}" srcOrd="0" destOrd="0" presId="urn:microsoft.com/office/officeart/2005/8/layout/radial4"/>
    <dgm:cxn modelId="{241DACEA-2A5F-419F-ABA2-918F00CC9063}" type="presOf" srcId="{A548B097-18EE-4281-8541-DC2C952F66AE}" destId="{18F67F2F-4283-4E13-9E3D-F7D621F42B4B}" srcOrd="0" destOrd="0" presId="urn:microsoft.com/office/officeart/2005/8/layout/radial4"/>
    <dgm:cxn modelId="{1E4A00CF-2BE5-4D02-AC29-C6E5000F10CE}" type="presOf" srcId="{EB6395C2-1105-47BB-A450-0D9583A6CFF9}" destId="{C60D0847-A9FB-4B80-8876-AA88FC2358AC}" srcOrd="0" destOrd="0" presId="urn:microsoft.com/office/officeart/2005/8/layout/radial4"/>
    <dgm:cxn modelId="{CF3994F6-1940-4722-8935-D36C145EDB4B}" srcId="{CDAC618F-24F4-4EBC-8A74-71833553ECED}" destId="{AAB7728B-4838-4F1F-A3C5-CF3839A438E2}" srcOrd="6" destOrd="0" parTransId="{0EE60AE3-2EBD-4880-A9A2-E870CD1821D8}" sibTransId="{DCA66EE2-2EBA-499D-A208-C2E420540A45}"/>
    <dgm:cxn modelId="{12F014F5-DC44-4B26-BDC3-AEC6DC68C76D}" srcId="{CDAC618F-24F4-4EBC-8A74-71833553ECED}" destId="{A548B097-18EE-4281-8541-DC2C952F66AE}" srcOrd="1" destOrd="0" parTransId="{D999AB96-A0C7-4287-82D8-2E77931021E8}" sibTransId="{4611639A-7494-40BB-87A2-7DC8A7DD086D}"/>
    <dgm:cxn modelId="{065AD30F-9189-439E-9A91-2C2B0866D632}" type="presOf" srcId="{309FD48F-D5F0-4484-94A8-88102B0A9C24}" destId="{5967D3C4-1DA6-45A0-B002-F5199DC65750}" srcOrd="0" destOrd="0" presId="urn:microsoft.com/office/officeart/2005/8/layout/radial4"/>
    <dgm:cxn modelId="{11C025AA-3F32-45EF-A0BC-1DD5DBFA5B6F}" srcId="{CDAC618F-24F4-4EBC-8A74-71833553ECED}" destId="{309FD48F-D5F0-4484-94A8-88102B0A9C24}" srcOrd="0" destOrd="0" parTransId="{BF6F2D69-171D-4641-A205-534B752AE16D}" sibTransId="{DC99971A-AE55-44D6-829D-A2F7EC889588}"/>
    <dgm:cxn modelId="{B3D0B8A1-237B-4328-89EC-ED754CB58104}" type="presOf" srcId="{6E033140-432C-4FE4-99A8-B57257C031A5}" destId="{C74E022F-1E44-4613-B6DA-EA9DD51FD91A}" srcOrd="0" destOrd="0" presId="urn:microsoft.com/office/officeart/2005/8/layout/radial4"/>
    <dgm:cxn modelId="{1EFAFA22-7987-4D3A-8B61-8041B6E05A8F}" type="presOf" srcId="{CDAC618F-24F4-4EBC-8A74-71833553ECED}" destId="{B5769158-4C7B-4EAA-8F08-56965E0DE52F}" srcOrd="0" destOrd="0" presId="urn:microsoft.com/office/officeart/2005/8/layout/radial4"/>
    <dgm:cxn modelId="{EE2B1CE6-1CCF-402C-80F5-24F07F14DDCD}" type="presOf" srcId="{5A4D18E6-D390-42E0-B204-C18BD9601845}" destId="{8BB1CD0F-D8A1-49F7-B963-D233F5F5BFA1}" srcOrd="0" destOrd="0" presId="urn:microsoft.com/office/officeart/2005/8/layout/radial4"/>
    <dgm:cxn modelId="{62A98D13-1CD4-4AC6-9BA9-60B25876AE1C}" srcId="{9193181D-95EB-4DED-8A51-05934C07DC91}" destId="{CDAC618F-24F4-4EBC-8A74-71833553ECED}" srcOrd="0" destOrd="0" parTransId="{E3840FD7-EE4E-4431-BEBC-486FCED12D67}" sibTransId="{823A8C5A-0AC4-4FDF-AAF4-AC0A56ADCEC0}"/>
    <dgm:cxn modelId="{2AC34DBB-2833-42AA-B0A1-5A062191151E}" type="presOf" srcId="{911F27CC-73EA-421F-AA6C-9591015DCB08}" destId="{2FEFE6EE-D12D-4F9B-8511-78A37F12E764}" srcOrd="0" destOrd="0" presId="urn:microsoft.com/office/officeart/2005/8/layout/radial4"/>
    <dgm:cxn modelId="{B964E5B7-307F-430E-9416-2F07E79A36EE}" type="presOf" srcId="{9193181D-95EB-4DED-8A51-05934C07DC91}" destId="{2E6F3BA4-830C-42FC-AD0E-2CDEFB6EBFF2}" srcOrd="0" destOrd="0" presId="urn:microsoft.com/office/officeart/2005/8/layout/radial4"/>
    <dgm:cxn modelId="{962EA4C1-8DE5-45F3-A279-36E158BF3603}" srcId="{CDAC618F-24F4-4EBC-8A74-71833553ECED}" destId="{5A4D18E6-D390-42E0-B204-C18BD9601845}" srcOrd="5" destOrd="0" parTransId="{ED8A4CCB-33F1-4755-A13C-EE2B27F30ECE}" sibTransId="{7DFF4C35-A7E0-429F-8972-581B5AE1232E}"/>
    <dgm:cxn modelId="{72CA0DED-B796-4F05-BA7A-2C021055BFE3}" srcId="{CDAC618F-24F4-4EBC-8A74-71833553ECED}" destId="{911F27CC-73EA-421F-AA6C-9591015DCB08}" srcOrd="2" destOrd="0" parTransId="{CCC99912-AAB0-4653-81D4-D59D9126C42D}" sibTransId="{F67C0F7E-78C1-43DA-8EDD-269064B92ABE}"/>
    <dgm:cxn modelId="{4E1E7EE7-77A3-49BA-8EAC-AC2358C68582}" type="presOf" srcId="{F4AF081B-5BFE-40E9-952E-F5FAEA9C5DC2}" destId="{B8871384-C228-4453-9300-46AAA45B1A15}" srcOrd="0" destOrd="0" presId="urn:microsoft.com/office/officeart/2005/8/layout/radial4"/>
    <dgm:cxn modelId="{93BA068E-141A-4089-BD1A-D74964EEC41F}" srcId="{CDAC618F-24F4-4EBC-8A74-71833553ECED}" destId="{EB6395C2-1105-47BB-A450-0D9583A6CFF9}" srcOrd="4" destOrd="0" parTransId="{DBCB2DBA-15A4-4F83-8364-E321A76C7A71}" sibTransId="{E3B9F9D5-5271-4DAD-95ED-E635ABBF4D82}"/>
    <dgm:cxn modelId="{D71F518A-51DB-4139-96A5-BB4FECD1EADD}" type="presParOf" srcId="{2E6F3BA4-830C-42FC-AD0E-2CDEFB6EBFF2}" destId="{B5769158-4C7B-4EAA-8F08-56965E0DE52F}" srcOrd="0" destOrd="0" presId="urn:microsoft.com/office/officeart/2005/8/layout/radial4"/>
    <dgm:cxn modelId="{D19E0B87-8024-4CAF-B564-9A36A55986CA}" type="presParOf" srcId="{2E6F3BA4-830C-42FC-AD0E-2CDEFB6EBFF2}" destId="{1D29E707-F53F-4370-AF3B-38757520BF7F}" srcOrd="1" destOrd="0" presId="urn:microsoft.com/office/officeart/2005/8/layout/radial4"/>
    <dgm:cxn modelId="{0DD8C766-65D6-4F37-AD9D-6836A20F6A5D}" type="presParOf" srcId="{2E6F3BA4-830C-42FC-AD0E-2CDEFB6EBFF2}" destId="{5967D3C4-1DA6-45A0-B002-F5199DC65750}" srcOrd="2" destOrd="0" presId="urn:microsoft.com/office/officeart/2005/8/layout/radial4"/>
    <dgm:cxn modelId="{778EE3A4-F00E-479A-BBE7-C0A77F176B55}" type="presParOf" srcId="{2E6F3BA4-830C-42FC-AD0E-2CDEFB6EBFF2}" destId="{FE72E771-4D2F-42B1-BD8C-0315995A452B}" srcOrd="3" destOrd="0" presId="urn:microsoft.com/office/officeart/2005/8/layout/radial4"/>
    <dgm:cxn modelId="{1E803877-EF26-4342-8236-13E25267819D}" type="presParOf" srcId="{2E6F3BA4-830C-42FC-AD0E-2CDEFB6EBFF2}" destId="{18F67F2F-4283-4E13-9E3D-F7D621F42B4B}" srcOrd="4" destOrd="0" presId="urn:microsoft.com/office/officeart/2005/8/layout/radial4"/>
    <dgm:cxn modelId="{54F93931-7E96-45B2-9F24-0097EADDB847}" type="presParOf" srcId="{2E6F3BA4-830C-42FC-AD0E-2CDEFB6EBFF2}" destId="{8DA25911-9EFD-4AF8-856F-5573EF48335E}" srcOrd="5" destOrd="0" presId="urn:microsoft.com/office/officeart/2005/8/layout/radial4"/>
    <dgm:cxn modelId="{6627E34E-33D9-48AF-B3FB-A5DB06791532}" type="presParOf" srcId="{2E6F3BA4-830C-42FC-AD0E-2CDEFB6EBFF2}" destId="{2FEFE6EE-D12D-4F9B-8511-78A37F12E764}" srcOrd="6" destOrd="0" presId="urn:microsoft.com/office/officeart/2005/8/layout/radial4"/>
    <dgm:cxn modelId="{C12BF5BD-5885-4F47-9431-47301BD8E48A}" type="presParOf" srcId="{2E6F3BA4-830C-42FC-AD0E-2CDEFB6EBFF2}" destId="{C74E022F-1E44-4613-B6DA-EA9DD51FD91A}" srcOrd="7" destOrd="0" presId="urn:microsoft.com/office/officeart/2005/8/layout/radial4"/>
    <dgm:cxn modelId="{65DCA76E-AD07-4376-A464-F6FBAF825825}" type="presParOf" srcId="{2E6F3BA4-830C-42FC-AD0E-2CDEFB6EBFF2}" destId="{B8871384-C228-4453-9300-46AAA45B1A15}" srcOrd="8" destOrd="0" presId="urn:microsoft.com/office/officeart/2005/8/layout/radial4"/>
    <dgm:cxn modelId="{F543189B-3022-42AB-A9FC-91E25FAE7ED3}" type="presParOf" srcId="{2E6F3BA4-830C-42FC-AD0E-2CDEFB6EBFF2}" destId="{E3643F42-EC66-4D2D-876B-5F3446EAC233}" srcOrd="9" destOrd="0" presId="urn:microsoft.com/office/officeart/2005/8/layout/radial4"/>
    <dgm:cxn modelId="{E0721C26-B6C5-4A1D-B972-B30C84861400}" type="presParOf" srcId="{2E6F3BA4-830C-42FC-AD0E-2CDEFB6EBFF2}" destId="{C60D0847-A9FB-4B80-8876-AA88FC2358AC}" srcOrd="10" destOrd="0" presId="urn:microsoft.com/office/officeart/2005/8/layout/radial4"/>
    <dgm:cxn modelId="{13D2CEDE-7D92-4E16-8185-2D7F3A75BC9C}" type="presParOf" srcId="{2E6F3BA4-830C-42FC-AD0E-2CDEFB6EBFF2}" destId="{1FCBA34F-32E4-4B31-86AD-764595D19803}" srcOrd="11" destOrd="0" presId="urn:microsoft.com/office/officeart/2005/8/layout/radial4"/>
    <dgm:cxn modelId="{7CC3015E-CEB6-4055-8C74-69300E6C429D}" type="presParOf" srcId="{2E6F3BA4-830C-42FC-AD0E-2CDEFB6EBFF2}" destId="{8BB1CD0F-D8A1-49F7-B963-D233F5F5BFA1}" srcOrd="12" destOrd="0" presId="urn:microsoft.com/office/officeart/2005/8/layout/radial4"/>
    <dgm:cxn modelId="{71A2CC38-1AF5-459B-86DE-32FDF7B3F57C}" type="presParOf" srcId="{2E6F3BA4-830C-42FC-AD0E-2CDEFB6EBFF2}" destId="{FBE24064-528D-4E88-BD00-29A15DD3F656}" srcOrd="13" destOrd="0" presId="urn:microsoft.com/office/officeart/2005/8/layout/radial4"/>
    <dgm:cxn modelId="{6F5A43B3-6957-424C-8B29-8191CEE8EAF3}" type="presParOf" srcId="{2E6F3BA4-830C-42FC-AD0E-2CDEFB6EBFF2}" destId="{DE43962B-7267-446C-BD3A-24A9FC9D52EC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6E45561-D271-44C7-BF00-BF20CBB6A193}" type="doc">
      <dgm:prSet loTypeId="urn:microsoft.com/office/officeart/2005/8/layout/radial4" loCatId="relationship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669C4A5-0A95-4FB2-A48C-1147190A3A74}">
      <dgm:prSet/>
      <dgm:spPr/>
      <dgm:t>
        <a:bodyPr/>
        <a:lstStyle/>
        <a:p>
          <a:pPr rtl="0"/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Segment „mera“ – kako dužnik izmiruje dug poveriocima?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A8F40A83-480F-4271-AACB-28C2A457E33C}" type="parTrans" cxnId="{FB118E83-B2BB-46B8-9BFD-DC8D7D1E72FE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7947B00F-F059-46F6-989C-E17711D7F2AC}" type="sibTrans" cxnId="{FB118E83-B2BB-46B8-9BFD-DC8D7D1E72FE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9608D597-BFAB-4208-8841-DA1184912FE8}">
      <dgm:prSet/>
      <dgm:spPr/>
      <dgm:t>
        <a:bodyPr/>
        <a:lstStyle/>
        <a:p>
          <a:pPr rtl="0"/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Segment „otplatnog kapaciteta“ – koliko je dužnik u stanju da vrati?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7598B655-4D80-4533-A3F7-AB8796FE37D7}" type="parTrans" cxnId="{92D6604D-9861-4200-91C1-1A9E36DA2C7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A5804EF7-B5D9-44B0-BD89-7674A234DA1A}" type="sibTrans" cxnId="{92D6604D-9861-4200-91C1-1A9E36DA2C7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F33E0D18-126C-4CA5-B293-D4BFCC35A38A}">
      <dgm:prSet/>
      <dgm:spPr/>
      <dgm:t>
        <a:bodyPr/>
        <a:lstStyle/>
        <a:p>
          <a:pPr rtl="0"/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Segment „pasive“  - kome i koliko dužnik duguje?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B830D906-A152-4ED2-BEBA-8ED8F8709506}" type="parTrans" cxnId="{EFA1904C-966E-4352-B2C2-537C281F6CAF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0337F7A5-6FF7-48CF-8FD2-DCDCD9F8776C}" type="sibTrans" cxnId="{EFA1904C-966E-4352-B2C2-537C281F6CAF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9773E84F-B9EC-424F-BC55-AE814CB693A5}" type="pres">
      <dgm:prSet presAssocID="{46E45561-D271-44C7-BF00-BF20CBB6A19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D01D12BE-E587-40D2-907F-0AE25E0F8D14}" type="pres">
      <dgm:prSet presAssocID="{7669C4A5-0A95-4FB2-A48C-1147190A3A74}" presName="centerShape" presStyleLbl="node0" presStyleIdx="0" presStyleCnt="1"/>
      <dgm:spPr/>
      <dgm:t>
        <a:bodyPr/>
        <a:lstStyle/>
        <a:p>
          <a:endParaRPr lang="sr-Latn-RS"/>
        </a:p>
      </dgm:t>
    </dgm:pt>
    <dgm:pt modelId="{6DC5BD52-F163-410E-A610-BE371F382F86}" type="pres">
      <dgm:prSet presAssocID="{B830D906-A152-4ED2-BEBA-8ED8F8709506}" presName="parTrans" presStyleLbl="bgSibTrans2D1" presStyleIdx="0" presStyleCnt="2"/>
      <dgm:spPr/>
      <dgm:t>
        <a:bodyPr/>
        <a:lstStyle/>
        <a:p>
          <a:endParaRPr lang="sr-Latn-RS"/>
        </a:p>
      </dgm:t>
    </dgm:pt>
    <dgm:pt modelId="{5CACDE69-111D-4834-BCF4-8FB95D26A838}" type="pres">
      <dgm:prSet presAssocID="{F33E0D18-126C-4CA5-B293-D4BFCC35A38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D639BB-8FDC-43AF-9C82-9B2A6673155C}" type="pres">
      <dgm:prSet presAssocID="{7598B655-4D80-4533-A3F7-AB8796FE37D7}" presName="parTrans" presStyleLbl="bgSibTrans2D1" presStyleIdx="1" presStyleCnt="2"/>
      <dgm:spPr/>
      <dgm:t>
        <a:bodyPr/>
        <a:lstStyle/>
        <a:p>
          <a:endParaRPr lang="sr-Latn-RS"/>
        </a:p>
      </dgm:t>
    </dgm:pt>
    <dgm:pt modelId="{C843C508-986A-4BCD-A26A-F320A197FA5C}" type="pres">
      <dgm:prSet presAssocID="{9608D597-BFAB-4208-8841-DA1184912FE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D6604D-9861-4200-91C1-1A9E36DA2C73}" srcId="{7669C4A5-0A95-4FB2-A48C-1147190A3A74}" destId="{9608D597-BFAB-4208-8841-DA1184912FE8}" srcOrd="1" destOrd="0" parTransId="{7598B655-4D80-4533-A3F7-AB8796FE37D7}" sibTransId="{A5804EF7-B5D9-44B0-BD89-7674A234DA1A}"/>
    <dgm:cxn modelId="{E8C6D97D-DA55-416D-B701-C2B8C339743B}" type="presOf" srcId="{7669C4A5-0A95-4FB2-A48C-1147190A3A74}" destId="{D01D12BE-E587-40D2-907F-0AE25E0F8D14}" srcOrd="0" destOrd="0" presId="urn:microsoft.com/office/officeart/2005/8/layout/radial4"/>
    <dgm:cxn modelId="{6BB7D3A3-E8C8-4CFE-BC8A-33B347E186D6}" type="presOf" srcId="{B830D906-A152-4ED2-BEBA-8ED8F8709506}" destId="{6DC5BD52-F163-410E-A610-BE371F382F86}" srcOrd="0" destOrd="0" presId="urn:microsoft.com/office/officeart/2005/8/layout/radial4"/>
    <dgm:cxn modelId="{15E61AA4-4D41-413A-B4FF-87F21E7E3F1D}" type="presOf" srcId="{46E45561-D271-44C7-BF00-BF20CBB6A193}" destId="{9773E84F-B9EC-424F-BC55-AE814CB693A5}" srcOrd="0" destOrd="0" presId="urn:microsoft.com/office/officeart/2005/8/layout/radial4"/>
    <dgm:cxn modelId="{560D2040-1F1B-488D-8944-547A04A82BF5}" type="presOf" srcId="{9608D597-BFAB-4208-8841-DA1184912FE8}" destId="{C843C508-986A-4BCD-A26A-F320A197FA5C}" srcOrd="0" destOrd="0" presId="urn:microsoft.com/office/officeart/2005/8/layout/radial4"/>
    <dgm:cxn modelId="{F93A6D61-C9E3-4DA4-A3D6-B8790BD229EF}" type="presOf" srcId="{F33E0D18-126C-4CA5-B293-D4BFCC35A38A}" destId="{5CACDE69-111D-4834-BCF4-8FB95D26A838}" srcOrd="0" destOrd="0" presId="urn:microsoft.com/office/officeart/2005/8/layout/radial4"/>
    <dgm:cxn modelId="{FB118E83-B2BB-46B8-9BFD-DC8D7D1E72FE}" srcId="{46E45561-D271-44C7-BF00-BF20CBB6A193}" destId="{7669C4A5-0A95-4FB2-A48C-1147190A3A74}" srcOrd="0" destOrd="0" parTransId="{A8F40A83-480F-4271-AACB-28C2A457E33C}" sibTransId="{7947B00F-F059-46F6-989C-E17711D7F2AC}"/>
    <dgm:cxn modelId="{EFA1904C-966E-4352-B2C2-537C281F6CAF}" srcId="{7669C4A5-0A95-4FB2-A48C-1147190A3A74}" destId="{F33E0D18-126C-4CA5-B293-D4BFCC35A38A}" srcOrd="0" destOrd="0" parTransId="{B830D906-A152-4ED2-BEBA-8ED8F8709506}" sibTransId="{0337F7A5-6FF7-48CF-8FD2-DCDCD9F8776C}"/>
    <dgm:cxn modelId="{BF1115A5-893B-4078-9A28-5523445CC793}" type="presOf" srcId="{7598B655-4D80-4533-A3F7-AB8796FE37D7}" destId="{F1D639BB-8FDC-43AF-9C82-9B2A6673155C}" srcOrd="0" destOrd="0" presId="urn:microsoft.com/office/officeart/2005/8/layout/radial4"/>
    <dgm:cxn modelId="{4FEA4900-A5D4-42BD-9560-9A65BAE682FA}" type="presParOf" srcId="{9773E84F-B9EC-424F-BC55-AE814CB693A5}" destId="{D01D12BE-E587-40D2-907F-0AE25E0F8D14}" srcOrd="0" destOrd="0" presId="urn:microsoft.com/office/officeart/2005/8/layout/radial4"/>
    <dgm:cxn modelId="{D93783AB-90E4-4710-B0E2-F817CD86B534}" type="presParOf" srcId="{9773E84F-B9EC-424F-BC55-AE814CB693A5}" destId="{6DC5BD52-F163-410E-A610-BE371F382F86}" srcOrd="1" destOrd="0" presId="urn:microsoft.com/office/officeart/2005/8/layout/radial4"/>
    <dgm:cxn modelId="{8C7474E4-AC47-4AA6-8EC5-BCE793BB859B}" type="presParOf" srcId="{9773E84F-B9EC-424F-BC55-AE814CB693A5}" destId="{5CACDE69-111D-4834-BCF4-8FB95D26A838}" srcOrd="2" destOrd="0" presId="urn:microsoft.com/office/officeart/2005/8/layout/radial4"/>
    <dgm:cxn modelId="{1323C885-7761-4678-BD56-2EC3C54A458D}" type="presParOf" srcId="{9773E84F-B9EC-424F-BC55-AE814CB693A5}" destId="{F1D639BB-8FDC-43AF-9C82-9B2A6673155C}" srcOrd="3" destOrd="0" presId="urn:microsoft.com/office/officeart/2005/8/layout/radial4"/>
    <dgm:cxn modelId="{AEA961E9-7B5F-4B42-99D9-4A7EA76F2310}" type="presParOf" srcId="{9773E84F-B9EC-424F-BC55-AE814CB693A5}" destId="{C843C508-986A-4BCD-A26A-F320A197FA5C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9B7B079-B448-40B6-AFD9-61010EAB1E6B}" type="doc">
      <dgm:prSet loTypeId="urn:microsoft.com/office/officeart/2005/8/layout/default#1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5AF6469-32B7-4D4C-8DE6-3B426A174A0E}">
      <dgm:prSet/>
      <dgm:spPr/>
      <dgm:t>
        <a:bodyPr/>
        <a:lstStyle/>
        <a:p>
          <a:r>
            <a:rPr lang="sr-Latn-CS" b="1" i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Reprogram i isplata dospelih i nedospelih obaveza</a:t>
          </a:r>
          <a:endParaRPr lang="sr-Latn-CS" b="1" i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08DB6828-EF38-4FF3-A624-B6785C5DF989}" type="parTrans" cxnId="{E549CB9F-DB75-42C7-87CD-9E239D8879A7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3735E0F7-1892-42AE-A6AC-36034C08D8E0}" type="sibTrans" cxnId="{E549CB9F-DB75-42C7-87CD-9E239D8879A7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98DA1302-209A-40AB-867E-23CA18434F5A}">
      <dgm:prSet/>
      <dgm:spPr/>
      <dgm:t>
        <a:bodyPr/>
        <a:lstStyle/>
        <a:p>
          <a:r>
            <a:rPr lang="sr-Latn-CS" b="1" i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Otpis kamata</a:t>
          </a:r>
          <a:endParaRPr lang="sr-Latn-CS" b="1" i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EAF5F756-04D5-4752-AE0B-B2E049823344}" type="parTrans" cxnId="{43E73A31-2F45-41C0-945F-A14FD1C44F5A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23953352-BEC2-44BE-95B9-FC30AA4721D0}" type="sibTrans" cxnId="{43E73A31-2F45-41C0-945F-A14FD1C44F5A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58AB0AC5-1108-4D56-B0C4-A35C8C14F024}">
      <dgm:prSet/>
      <dgm:spPr/>
      <dgm:t>
        <a:bodyPr/>
        <a:lstStyle/>
        <a:p>
          <a:r>
            <a:rPr lang="sr-Latn-CS" b="1" i="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Zatvaranje pogona i prestanak obavljanja određenih delatnosti</a:t>
          </a:r>
          <a:endParaRPr lang="sr-Latn-CS" b="1" i="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73380FFA-03F3-49F9-9CC4-98EE86C90984}" type="parTrans" cxnId="{A83F0C3E-BBD4-49F5-B916-34191E041017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5AE5B7C4-D587-4DE4-8675-E1CD1283401A}" type="sibTrans" cxnId="{A83F0C3E-BBD4-49F5-B916-34191E041017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8B401B7D-54FD-46A2-9167-1698584AC5FA}">
      <dgm:prSet/>
      <dgm:spPr/>
      <dgm:t>
        <a:bodyPr/>
        <a:lstStyle/>
        <a:p>
          <a:r>
            <a:rPr lang="sr-Latn-CS" b="1" i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Raskid ili izmena određenih ugovora</a:t>
          </a:r>
          <a:endParaRPr lang="sr-Latn-CS" b="1" i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4CFD638E-8BD3-4FA0-91C0-593F8E577900}" type="parTrans" cxnId="{6FE3EF7A-4B8F-44F2-AB19-8B92C2A90B52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546BA461-D6AB-4C78-BBB5-DE5B34A558D8}" type="sibTrans" cxnId="{6FE3EF7A-4B8F-44F2-AB19-8B92C2A90B52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20FAFFB4-9C6C-4425-BF07-548421C5EE53}">
      <dgm:prSet/>
      <dgm:spPr/>
      <dgm:t>
        <a:bodyPr/>
        <a:lstStyle/>
        <a:p>
          <a:r>
            <a:rPr lang="sr-Latn-CS" b="1" i="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Davanje u zalog opterećene ili neopterećene imovine</a:t>
          </a:r>
          <a:endParaRPr lang="sr-Latn-CS" b="1" i="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2BB9E20F-26F6-4D47-B390-F5CBB6F0EA7D}" type="parTrans" cxnId="{96CF10BF-5653-45B8-98D4-D30BA687E058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17B74B46-C1F3-4988-A4E9-962CE72969D2}" type="sibTrans" cxnId="{96CF10BF-5653-45B8-98D4-D30BA687E058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29FDD1A6-84D6-4B52-ADF2-160B35752A7F}">
      <dgm:prSet/>
      <dgm:spPr/>
      <dgm:t>
        <a:bodyPr/>
        <a:lstStyle/>
        <a:p>
          <a:r>
            <a:rPr lang="sr-Latn-CS" b="1" i="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Namirenje potraživanja	</a:t>
          </a:r>
          <a:endParaRPr lang="sr-Latn-CS" b="1" i="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D045B84B-C852-4AA5-8FC7-730998EAF979}" type="parTrans" cxnId="{E4A7F25C-AE11-4E25-9F1B-0260A2C5D3CD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84B67ABF-29DD-4FA3-89D3-39BEC77FE9DB}" type="sibTrans" cxnId="{E4A7F25C-AE11-4E25-9F1B-0260A2C5D3CD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9CEC8D06-0A71-4D07-BF40-532EB8C224E6}">
      <dgm:prSet/>
      <dgm:spPr/>
      <dgm:t>
        <a:bodyPr/>
        <a:lstStyle/>
        <a:p>
          <a:r>
            <a:rPr lang="sr-Latn-CS" b="1" i="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Pretvaranje potraživanja u kapital</a:t>
          </a:r>
          <a:endParaRPr lang="sr-Latn-CS" b="1" i="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BB5878BB-C875-4B5A-94D6-6461A71E8E13}" type="parTrans" cxnId="{A9DB875A-E709-4978-9DAE-A5D43E792A09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44C1371F-07E9-40B2-ADC0-90037B879F26}" type="sibTrans" cxnId="{A9DB875A-E709-4978-9DAE-A5D43E792A09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7671453E-6838-485E-BB30-B30795F32CFB}">
      <dgm:prSet/>
      <dgm:spPr/>
      <dgm:t>
        <a:bodyPr/>
        <a:lstStyle/>
        <a:p>
          <a:r>
            <a:rPr lang="sr-Latn-CS" b="1" i="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Zaključivanje ugovora o kreditu, odnosno zajmu</a:t>
          </a:r>
          <a:endParaRPr lang="sr-Latn-CS" b="1" i="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502229C9-3EE7-4EB7-B728-B09D84693639}" type="parTrans" cxnId="{3EF343E2-8B3F-4FA0-9B5E-41B64C49D89F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5B08BE88-41E2-4C38-8C61-C2E4710DD09B}" type="sibTrans" cxnId="{3EF343E2-8B3F-4FA0-9B5E-41B64C49D89F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19982837-D0FA-4891-BC84-E7E0E62EF215}">
      <dgm:prSet/>
      <dgm:spPr/>
      <dgm:t>
        <a:bodyPr/>
        <a:lstStyle/>
        <a:p>
          <a:r>
            <a:rPr lang="sr-Latn-CS" b="1" i="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Osporavanje i pobijanje potraživanja koja nisu pravno valjana, otpuštanje zaposlenih ili angažovanje drugih lica</a:t>
          </a:r>
          <a:endParaRPr lang="sr-Latn-CS" b="1" i="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8C022FF5-8A67-4F69-8130-1C7F8EDFD3CB}" type="parTrans" cxnId="{BFE6C41B-96A1-4733-9BF5-5A169C65659A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AB887D3C-9BDC-4455-8F26-993765218DC1}" type="sibTrans" cxnId="{BFE6C41B-96A1-4733-9BF5-5A169C65659A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9D34FEE4-52E7-49FF-8E6E-F7E4E82C0B81}">
      <dgm:prSet/>
      <dgm:spPr/>
      <dgm:t>
        <a:bodyPr/>
        <a:lstStyle/>
        <a:p>
          <a:r>
            <a:rPr lang="sr-Latn-CS" b="1" i="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Ustupanje neopterećene imovine na ime namirenja potraživanja</a:t>
          </a:r>
          <a:endParaRPr lang="sr-Latn-CS" b="1" i="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A735BEAE-B63E-475F-8E27-A429D14FE684}" type="parTrans" cxnId="{051BCDFD-0116-482C-942F-D1479584D550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B6652974-B841-4E9E-9DB4-EA503C11C037}" type="sibTrans" cxnId="{051BCDFD-0116-482C-942F-D1479584D550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E240FFA2-DC0C-4BC6-A76A-A9D674882644}">
      <dgm:prSet/>
      <dgm:spPr/>
      <dgm:t>
        <a:bodyPr/>
        <a:lstStyle/>
        <a:p>
          <a:r>
            <a:rPr lang="sr-Latn-CS" b="1" i="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Statusne promene, izmene i dopune opštih akata i drugih dokumenata</a:t>
          </a:r>
          <a:endParaRPr lang="sr-Latn-CS" b="1" i="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B208D024-13B4-4D8E-866A-6B29DA6177AF}" type="parTrans" cxnId="{B2DCAE98-7F64-481B-9019-9245C91909A2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C7EAACC5-2F65-402C-AE42-CBA4F5A2E088}" type="sibTrans" cxnId="{B2DCAE98-7F64-481B-9019-9245C91909A2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0708F1BF-9A54-416D-8916-2ADECD799E1D}">
      <dgm:prSet/>
      <dgm:spPr/>
      <dgm:t>
        <a:bodyPr/>
        <a:lstStyle/>
        <a:p>
          <a:r>
            <a:rPr lang="sr-Latn-CS" b="1" i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Poništavanje izdatih ili izdavanje novih hartija od vrednosti od strane stečajnog dužnika...</a:t>
          </a:r>
          <a:endParaRPr lang="sr-Latn-CS" b="1" i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0ACB1CAB-00FC-4136-811D-7787BEAD8216}" type="parTrans" cxnId="{9A140A43-D9CC-4505-8E29-55583ABFF907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79FDE1BD-B81E-4FD5-8C50-2A13A7F84050}" type="sibTrans" cxnId="{9A140A43-D9CC-4505-8E29-55583ABFF907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3E6CA718-16DA-46A0-9F7F-B5761E656E4C}" type="pres">
      <dgm:prSet presAssocID="{C9B7B079-B448-40B6-AFD9-61010EAB1E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A1F8C6-9158-4B29-AB8B-D8C559033D06}" type="pres">
      <dgm:prSet presAssocID="{25AF6469-32B7-4D4C-8DE6-3B426A174A0E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E4681-30AD-4883-84DC-D3614F62C3E0}" type="pres">
      <dgm:prSet presAssocID="{3735E0F7-1892-42AE-A6AC-36034C08D8E0}" presName="sibTrans" presStyleCnt="0"/>
      <dgm:spPr/>
    </dgm:pt>
    <dgm:pt modelId="{80C227B8-6F96-4048-937B-1D19B2EF108B}" type="pres">
      <dgm:prSet presAssocID="{98DA1302-209A-40AB-867E-23CA18434F5A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576620-DBFF-44EB-ADF0-90E1F7E8710C}" type="pres">
      <dgm:prSet presAssocID="{23953352-BEC2-44BE-95B9-FC30AA4721D0}" presName="sibTrans" presStyleCnt="0"/>
      <dgm:spPr/>
    </dgm:pt>
    <dgm:pt modelId="{57A02DDA-06CD-49EC-BCFF-9B9FB646CE92}" type="pres">
      <dgm:prSet presAssocID="{58AB0AC5-1108-4D56-B0C4-A35C8C14F024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D4BB9-F40D-4EB1-86DC-ACD306DA0DFA}" type="pres">
      <dgm:prSet presAssocID="{5AE5B7C4-D587-4DE4-8675-E1CD1283401A}" presName="sibTrans" presStyleCnt="0"/>
      <dgm:spPr/>
    </dgm:pt>
    <dgm:pt modelId="{91BCBDA2-EB62-421B-8F14-498F0489896C}" type="pres">
      <dgm:prSet presAssocID="{8B401B7D-54FD-46A2-9167-1698584AC5FA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978C7C-6316-4835-B8D0-39586DEEAC4C}" type="pres">
      <dgm:prSet presAssocID="{546BA461-D6AB-4C78-BBB5-DE5B34A558D8}" presName="sibTrans" presStyleCnt="0"/>
      <dgm:spPr/>
    </dgm:pt>
    <dgm:pt modelId="{BEC8EE48-268A-404B-BB5E-6E2F2840873C}" type="pres">
      <dgm:prSet presAssocID="{20FAFFB4-9C6C-4425-BF07-548421C5EE53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85CC2-A9C4-4D11-B0B0-2D01D2C51056}" type="pres">
      <dgm:prSet presAssocID="{17B74B46-C1F3-4988-A4E9-962CE72969D2}" presName="sibTrans" presStyleCnt="0"/>
      <dgm:spPr/>
    </dgm:pt>
    <dgm:pt modelId="{D6B57561-A7A5-4961-8F5D-BF91E7A18699}" type="pres">
      <dgm:prSet presAssocID="{29FDD1A6-84D6-4B52-ADF2-160B35752A7F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E8B995-021A-4AD9-8B08-C894935900E7}" type="pres">
      <dgm:prSet presAssocID="{84B67ABF-29DD-4FA3-89D3-39BEC77FE9DB}" presName="sibTrans" presStyleCnt="0"/>
      <dgm:spPr/>
    </dgm:pt>
    <dgm:pt modelId="{DDDD9973-245A-460D-A696-27AD9FEC0891}" type="pres">
      <dgm:prSet presAssocID="{9CEC8D06-0A71-4D07-BF40-532EB8C224E6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36A254-44DF-46B3-B1E7-8C6BF3EB7943}" type="pres">
      <dgm:prSet presAssocID="{44C1371F-07E9-40B2-ADC0-90037B879F26}" presName="sibTrans" presStyleCnt="0"/>
      <dgm:spPr/>
    </dgm:pt>
    <dgm:pt modelId="{26F6A1DA-DD9A-4BDE-B9C9-2800FE9157B3}" type="pres">
      <dgm:prSet presAssocID="{7671453E-6838-485E-BB30-B30795F32CFB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7536BF-39E8-40B1-A736-63EEDF14576C}" type="pres">
      <dgm:prSet presAssocID="{5B08BE88-41E2-4C38-8C61-C2E4710DD09B}" presName="sibTrans" presStyleCnt="0"/>
      <dgm:spPr/>
    </dgm:pt>
    <dgm:pt modelId="{2C8D59A0-AB5E-46C7-9F10-5987989A92DD}" type="pres">
      <dgm:prSet presAssocID="{19982837-D0FA-4891-BC84-E7E0E62EF215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798692-3033-460A-9A14-0755F0CA5F20}" type="pres">
      <dgm:prSet presAssocID="{AB887D3C-9BDC-4455-8F26-993765218DC1}" presName="sibTrans" presStyleCnt="0"/>
      <dgm:spPr/>
    </dgm:pt>
    <dgm:pt modelId="{EDA030E2-7DB4-4AB2-807F-283D56C7E8F3}" type="pres">
      <dgm:prSet presAssocID="{9D34FEE4-52E7-49FF-8E6E-F7E4E82C0B81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640C0-4BC6-46D9-AF70-8F88F364C38C}" type="pres">
      <dgm:prSet presAssocID="{B6652974-B841-4E9E-9DB4-EA503C11C037}" presName="sibTrans" presStyleCnt="0"/>
      <dgm:spPr/>
    </dgm:pt>
    <dgm:pt modelId="{20096FB0-E34E-4408-9227-4C11057E0B02}" type="pres">
      <dgm:prSet presAssocID="{E240FFA2-DC0C-4BC6-A76A-A9D674882644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F9A6CF-338C-4EEB-B4A9-8236F19AAA0F}" type="pres">
      <dgm:prSet presAssocID="{C7EAACC5-2F65-402C-AE42-CBA4F5A2E088}" presName="sibTrans" presStyleCnt="0"/>
      <dgm:spPr/>
    </dgm:pt>
    <dgm:pt modelId="{D3B0EC30-ECBD-4AAF-841D-104E44321EA2}" type="pres">
      <dgm:prSet presAssocID="{0708F1BF-9A54-416D-8916-2ADECD799E1D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092250-8BD8-4ECF-B12A-419ED8D6DC56}" type="presOf" srcId="{19982837-D0FA-4891-BC84-E7E0E62EF215}" destId="{2C8D59A0-AB5E-46C7-9F10-5987989A92DD}" srcOrd="0" destOrd="0" presId="urn:microsoft.com/office/officeart/2005/8/layout/default#1"/>
    <dgm:cxn modelId="{A83F0C3E-BBD4-49F5-B916-34191E041017}" srcId="{C9B7B079-B448-40B6-AFD9-61010EAB1E6B}" destId="{58AB0AC5-1108-4D56-B0C4-A35C8C14F024}" srcOrd="2" destOrd="0" parTransId="{73380FFA-03F3-49F9-9CC4-98EE86C90984}" sibTransId="{5AE5B7C4-D587-4DE4-8675-E1CD1283401A}"/>
    <dgm:cxn modelId="{2A36E301-57E1-4250-B6D6-2F05743CA5E5}" type="presOf" srcId="{C9B7B079-B448-40B6-AFD9-61010EAB1E6B}" destId="{3E6CA718-16DA-46A0-9F7F-B5761E656E4C}" srcOrd="0" destOrd="0" presId="urn:microsoft.com/office/officeart/2005/8/layout/default#1"/>
    <dgm:cxn modelId="{3296A6F1-6402-48BE-B910-B2A858B39F6E}" type="presOf" srcId="{58AB0AC5-1108-4D56-B0C4-A35C8C14F024}" destId="{57A02DDA-06CD-49EC-BCFF-9B9FB646CE92}" srcOrd="0" destOrd="0" presId="urn:microsoft.com/office/officeart/2005/8/layout/default#1"/>
    <dgm:cxn modelId="{E4A7F25C-AE11-4E25-9F1B-0260A2C5D3CD}" srcId="{C9B7B079-B448-40B6-AFD9-61010EAB1E6B}" destId="{29FDD1A6-84D6-4B52-ADF2-160B35752A7F}" srcOrd="5" destOrd="0" parTransId="{D045B84B-C852-4AA5-8FC7-730998EAF979}" sibTransId="{84B67ABF-29DD-4FA3-89D3-39BEC77FE9DB}"/>
    <dgm:cxn modelId="{B2DCAE98-7F64-481B-9019-9245C91909A2}" srcId="{C9B7B079-B448-40B6-AFD9-61010EAB1E6B}" destId="{E240FFA2-DC0C-4BC6-A76A-A9D674882644}" srcOrd="10" destOrd="0" parTransId="{B208D024-13B4-4D8E-866A-6B29DA6177AF}" sibTransId="{C7EAACC5-2F65-402C-AE42-CBA4F5A2E088}"/>
    <dgm:cxn modelId="{43E73A31-2F45-41C0-945F-A14FD1C44F5A}" srcId="{C9B7B079-B448-40B6-AFD9-61010EAB1E6B}" destId="{98DA1302-209A-40AB-867E-23CA18434F5A}" srcOrd="1" destOrd="0" parTransId="{EAF5F756-04D5-4752-AE0B-B2E049823344}" sibTransId="{23953352-BEC2-44BE-95B9-FC30AA4721D0}"/>
    <dgm:cxn modelId="{E549CB9F-DB75-42C7-87CD-9E239D8879A7}" srcId="{C9B7B079-B448-40B6-AFD9-61010EAB1E6B}" destId="{25AF6469-32B7-4D4C-8DE6-3B426A174A0E}" srcOrd="0" destOrd="0" parTransId="{08DB6828-EF38-4FF3-A624-B6785C5DF989}" sibTransId="{3735E0F7-1892-42AE-A6AC-36034C08D8E0}"/>
    <dgm:cxn modelId="{A9DB875A-E709-4978-9DAE-A5D43E792A09}" srcId="{C9B7B079-B448-40B6-AFD9-61010EAB1E6B}" destId="{9CEC8D06-0A71-4D07-BF40-532EB8C224E6}" srcOrd="6" destOrd="0" parTransId="{BB5878BB-C875-4B5A-94D6-6461A71E8E13}" sibTransId="{44C1371F-07E9-40B2-ADC0-90037B879F26}"/>
    <dgm:cxn modelId="{9A2B010E-6FFF-4E6E-828D-CAA40370D789}" type="presOf" srcId="{98DA1302-209A-40AB-867E-23CA18434F5A}" destId="{80C227B8-6F96-4048-937B-1D19B2EF108B}" srcOrd="0" destOrd="0" presId="urn:microsoft.com/office/officeart/2005/8/layout/default#1"/>
    <dgm:cxn modelId="{DDB12A03-3FBB-4C7B-9CE8-8A1841AFA1FE}" type="presOf" srcId="{9CEC8D06-0A71-4D07-BF40-532EB8C224E6}" destId="{DDDD9973-245A-460D-A696-27AD9FEC0891}" srcOrd="0" destOrd="0" presId="urn:microsoft.com/office/officeart/2005/8/layout/default#1"/>
    <dgm:cxn modelId="{1B3F6692-783E-4414-9782-E794C9579357}" type="presOf" srcId="{20FAFFB4-9C6C-4425-BF07-548421C5EE53}" destId="{BEC8EE48-268A-404B-BB5E-6E2F2840873C}" srcOrd="0" destOrd="0" presId="urn:microsoft.com/office/officeart/2005/8/layout/default#1"/>
    <dgm:cxn modelId="{9A140A43-D9CC-4505-8E29-55583ABFF907}" srcId="{C9B7B079-B448-40B6-AFD9-61010EAB1E6B}" destId="{0708F1BF-9A54-416D-8916-2ADECD799E1D}" srcOrd="11" destOrd="0" parTransId="{0ACB1CAB-00FC-4136-811D-7787BEAD8216}" sibTransId="{79FDE1BD-B81E-4FD5-8C50-2A13A7F84050}"/>
    <dgm:cxn modelId="{96CF10BF-5653-45B8-98D4-D30BA687E058}" srcId="{C9B7B079-B448-40B6-AFD9-61010EAB1E6B}" destId="{20FAFFB4-9C6C-4425-BF07-548421C5EE53}" srcOrd="4" destOrd="0" parTransId="{2BB9E20F-26F6-4D47-B390-F5CBB6F0EA7D}" sibTransId="{17B74B46-C1F3-4988-A4E9-962CE72969D2}"/>
    <dgm:cxn modelId="{3EF343E2-8B3F-4FA0-9B5E-41B64C49D89F}" srcId="{C9B7B079-B448-40B6-AFD9-61010EAB1E6B}" destId="{7671453E-6838-485E-BB30-B30795F32CFB}" srcOrd="7" destOrd="0" parTransId="{502229C9-3EE7-4EB7-B728-B09D84693639}" sibTransId="{5B08BE88-41E2-4C38-8C61-C2E4710DD09B}"/>
    <dgm:cxn modelId="{E9D23445-9A17-4890-A42A-BF3E539A3360}" type="presOf" srcId="{29FDD1A6-84D6-4B52-ADF2-160B35752A7F}" destId="{D6B57561-A7A5-4961-8F5D-BF91E7A18699}" srcOrd="0" destOrd="0" presId="urn:microsoft.com/office/officeart/2005/8/layout/default#1"/>
    <dgm:cxn modelId="{9BA33785-DD12-4C98-A6A4-C1A4F3A4518E}" type="presOf" srcId="{25AF6469-32B7-4D4C-8DE6-3B426A174A0E}" destId="{DBA1F8C6-9158-4B29-AB8B-D8C559033D06}" srcOrd="0" destOrd="0" presId="urn:microsoft.com/office/officeart/2005/8/layout/default#1"/>
    <dgm:cxn modelId="{6FE3EF7A-4B8F-44F2-AB19-8B92C2A90B52}" srcId="{C9B7B079-B448-40B6-AFD9-61010EAB1E6B}" destId="{8B401B7D-54FD-46A2-9167-1698584AC5FA}" srcOrd="3" destOrd="0" parTransId="{4CFD638E-8BD3-4FA0-91C0-593F8E577900}" sibTransId="{546BA461-D6AB-4C78-BBB5-DE5B34A558D8}"/>
    <dgm:cxn modelId="{326F83CC-736D-4B0D-91B6-C8673C70FB61}" type="presOf" srcId="{9D34FEE4-52E7-49FF-8E6E-F7E4E82C0B81}" destId="{EDA030E2-7DB4-4AB2-807F-283D56C7E8F3}" srcOrd="0" destOrd="0" presId="urn:microsoft.com/office/officeart/2005/8/layout/default#1"/>
    <dgm:cxn modelId="{BFE6C41B-96A1-4733-9BF5-5A169C65659A}" srcId="{C9B7B079-B448-40B6-AFD9-61010EAB1E6B}" destId="{19982837-D0FA-4891-BC84-E7E0E62EF215}" srcOrd="8" destOrd="0" parTransId="{8C022FF5-8A67-4F69-8130-1C7F8EDFD3CB}" sibTransId="{AB887D3C-9BDC-4455-8F26-993765218DC1}"/>
    <dgm:cxn modelId="{D0563863-274C-4650-9863-AF13AA40CEF3}" type="presOf" srcId="{0708F1BF-9A54-416D-8916-2ADECD799E1D}" destId="{D3B0EC30-ECBD-4AAF-841D-104E44321EA2}" srcOrd="0" destOrd="0" presId="urn:microsoft.com/office/officeart/2005/8/layout/default#1"/>
    <dgm:cxn modelId="{C47835B8-A8BB-45BA-8A72-2E946452ADEA}" type="presOf" srcId="{7671453E-6838-485E-BB30-B30795F32CFB}" destId="{26F6A1DA-DD9A-4BDE-B9C9-2800FE9157B3}" srcOrd="0" destOrd="0" presId="urn:microsoft.com/office/officeart/2005/8/layout/default#1"/>
    <dgm:cxn modelId="{FCF923A6-7B9B-418A-A963-654B6A0FC9A9}" type="presOf" srcId="{8B401B7D-54FD-46A2-9167-1698584AC5FA}" destId="{91BCBDA2-EB62-421B-8F14-498F0489896C}" srcOrd="0" destOrd="0" presId="urn:microsoft.com/office/officeart/2005/8/layout/default#1"/>
    <dgm:cxn modelId="{E4175202-0AB5-4F25-B6FC-58C431AF503E}" type="presOf" srcId="{E240FFA2-DC0C-4BC6-A76A-A9D674882644}" destId="{20096FB0-E34E-4408-9227-4C11057E0B02}" srcOrd="0" destOrd="0" presId="urn:microsoft.com/office/officeart/2005/8/layout/default#1"/>
    <dgm:cxn modelId="{051BCDFD-0116-482C-942F-D1479584D550}" srcId="{C9B7B079-B448-40B6-AFD9-61010EAB1E6B}" destId="{9D34FEE4-52E7-49FF-8E6E-F7E4E82C0B81}" srcOrd="9" destOrd="0" parTransId="{A735BEAE-B63E-475F-8E27-A429D14FE684}" sibTransId="{B6652974-B841-4E9E-9DB4-EA503C11C037}"/>
    <dgm:cxn modelId="{02EEAEC6-BCD6-4E87-B532-8DB63C5F116F}" type="presParOf" srcId="{3E6CA718-16DA-46A0-9F7F-B5761E656E4C}" destId="{DBA1F8C6-9158-4B29-AB8B-D8C559033D06}" srcOrd="0" destOrd="0" presId="urn:microsoft.com/office/officeart/2005/8/layout/default#1"/>
    <dgm:cxn modelId="{84362376-FCD6-4731-8130-79D9C4C76634}" type="presParOf" srcId="{3E6CA718-16DA-46A0-9F7F-B5761E656E4C}" destId="{B25E4681-30AD-4883-84DC-D3614F62C3E0}" srcOrd="1" destOrd="0" presId="urn:microsoft.com/office/officeart/2005/8/layout/default#1"/>
    <dgm:cxn modelId="{FB0E97D0-D744-4E48-A266-B099D1F8A146}" type="presParOf" srcId="{3E6CA718-16DA-46A0-9F7F-B5761E656E4C}" destId="{80C227B8-6F96-4048-937B-1D19B2EF108B}" srcOrd="2" destOrd="0" presId="urn:microsoft.com/office/officeart/2005/8/layout/default#1"/>
    <dgm:cxn modelId="{D509B336-56ED-432B-A6BF-3729181DCBA8}" type="presParOf" srcId="{3E6CA718-16DA-46A0-9F7F-B5761E656E4C}" destId="{EC576620-DBFF-44EB-ADF0-90E1F7E8710C}" srcOrd="3" destOrd="0" presId="urn:microsoft.com/office/officeart/2005/8/layout/default#1"/>
    <dgm:cxn modelId="{A55FB6C9-D97F-480A-8721-E1F55C9D80D1}" type="presParOf" srcId="{3E6CA718-16DA-46A0-9F7F-B5761E656E4C}" destId="{57A02DDA-06CD-49EC-BCFF-9B9FB646CE92}" srcOrd="4" destOrd="0" presId="urn:microsoft.com/office/officeart/2005/8/layout/default#1"/>
    <dgm:cxn modelId="{83D59005-E35B-4334-974F-2C8B20AAF860}" type="presParOf" srcId="{3E6CA718-16DA-46A0-9F7F-B5761E656E4C}" destId="{B6CD4BB9-F40D-4EB1-86DC-ACD306DA0DFA}" srcOrd="5" destOrd="0" presId="urn:microsoft.com/office/officeart/2005/8/layout/default#1"/>
    <dgm:cxn modelId="{227F754E-D5F6-408F-ADBA-7459260EE79A}" type="presParOf" srcId="{3E6CA718-16DA-46A0-9F7F-B5761E656E4C}" destId="{91BCBDA2-EB62-421B-8F14-498F0489896C}" srcOrd="6" destOrd="0" presId="urn:microsoft.com/office/officeart/2005/8/layout/default#1"/>
    <dgm:cxn modelId="{E2FEB480-19A3-4260-9F05-01F8859554BA}" type="presParOf" srcId="{3E6CA718-16DA-46A0-9F7F-B5761E656E4C}" destId="{0F978C7C-6316-4835-B8D0-39586DEEAC4C}" srcOrd="7" destOrd="0" presId="urn:microsoft.com/office/officeart/2005/8/layout/default#1"/>
    <dgm:cxn modelId="{DF7851F4-2EDA-45FF-9B96-929977D31114}" type="presParOf" srcId="{3E6CA718-16DA-46A0-9F7F-B5761E656E4C}" destId="{BEC8EE48-268A-404B-BB5E-6E2F2840873C}" srcOrd="8" destOrd="0" presId="urn:microsoft.com/office/officeart/2005/8/layout/default#1"/>
    <dgm:cxn modelId="{374B65EC-843D-4E8D-A1CD-0DB76B7EC747}" type="presParOf" srcId="{3E6CA718-16DA-46A0-9F7F-B5761E656E4C}" destId="{09985CC2-A9C4-4D11-B0B0-2D01D2C51056}" srcOrd="9" destOrd="0" presId="urn:microsoft.com/office/officeart/2005/8/layout/default#1"/>
    <dgm:cxn modelId="{A1A74259-7C27-47A6-8272-772655432C62}" type="presParOf" srcId="{3E6CA718-16DA-46A0-9F7F-B5761E656E4C}" destId="{D6B57561-A7A5-4961-8F5D-BF91E7A18699}" srcOrd="10" destOrd="0" presId="urn:microsoft.com/office/officeart/2005/8/layout/default#1"/>
    <dgm:cxn modelId="{9A78E7AE-19C5-4230-AFB1-5BC4245DC125}" type="presParOf" srcId="{3E6CA718-16DA-46A0-9F7F-B5761E656E4C}" destId="{72E8B995-021A-4AD9-8B08-C894935900E7}" srcOrd="11" destOrd="0" presId="urn:microsoft.com/office/officeart/2005/8/layout/default#1"/>
    <dgm:cxn modelId="{3F3A3A10-947F-4CBE-A7D7-66A79B900542}" type="presParOf" srcId="{3E6CA718-16DA-46A0-9F7F-B5761E656E4C}" destId="{DDDD9973-245A-460D-A696-27AD9FEC0891}" srcOrd="12" destOrd="0" presId="urn:microsoft.com/office/officeart/2005/8/layout/default#1"/>
    <dgm:cxn modelId="{DD735737-FA5B-4515-B017-F115524DFE1E}" type="presParOf" srcId="{3E6CA718-16DA-46A0-9F7F-B5761E656E4C}" destId="{0C36A254-44DF-46B3-B1E7-8C6BF3EB7943}" srcOrd="13" destOrd="0" presId="urn:microsoft.com/office/officeart/2005/8/layout/default#1"/>
    <dgm:cxn modelId="{A92CAB95-E4AA-4DA6-BE9B-E8BA324A93B4}" type="presParOf" srcId="{3E6CA718-16DA-46A0-9F7F-B5761E656E4C}" destId="{26F6A1DA-DD9A-4BDE-B9C9-2800FE9157B3}" srcOrd="14" destOrd="0" presId="urn:microsoft.com/office/officeart/2005/8/layout/default#1"/>
    <dgm:cxn modelId="{4CC75517-C6D6-4234-8DCA-7642892A956D}" type="presParOf" srcId="{3E6CA718-16DA-46A0-9F7F-B5761E656E4C}" destId="{D87536BF-39E8-40B1-A736-63EEDF14576C}" srcOrd="15" destOrd="0" presId="urn:microsoft.com/office/officeart/2005/8/layout/default#1"/>
    <dgm:cxn modelId="{078266A5-FEB6-4D43-9C76-E6873BC5D86F}" type="presParOf" srcId="{3E6CA718-16DA-46A0-9F7F-B5761E656E4C}" destId="{2C8D59A0-AB5E-46C7-9F10-5987989A92DD}" srcOrd="16" destOrd="0" presId="urn:microsoft.com/office/officeart/2005/8/layout/default#1"/>
    <dgm:cxn modelId="{05AB2BA8-BC29-4AF2-8BD7-F1F7B7AB69B7}" type="presParOf" srcId="{3E6CA718-16DA-46A0-9F7F-B5761E656E4C}" destId="{07798692-3033-460A-9A14-0755F0CA5F20}" srcOrd="17" destOrd="0" presId="urn:microsoft.com/office/officeart/2005/8/layout/default#1"/>
    <dgm:cxn modelId="{F2210516-4530-4361-8C2F-1BB23D98472F}" type="presParOf" srcId="{3E6CA718-16DA-46A0-9F7F-B5761E656E4C}" destId="{EDA030E2-7DB4-4AB2-807F-283D56C7E8F3}" srcOrd="18" destOrd="0" presId="urn:microsoft.com/office/officeart/2005/8/layout/default#1"/>
    <dgm:cxn modelId="{58B189A4-3AAF-46E3-974E-E278D217D4ED}" type="presParOf" srcId="{3E6CA718-16DA-46A0-9F7F-B5761E656E4C}" destId="{D20640C0-4BC6-46D9-AF70-8F88F364C38C}" srcOrd="19" destOrd="0" presId="urn:microsoft.com/office/officeart/2005/8/layout/default#1"/>
    <dgm:cxn modelId="{329015E1-1318-41E9-9F79-C3B1067414BB}" type="presParOf" srcId="{3E6CA718-16DA-46A0-9F7F-B5761E656E4C}" destId="{20096FB0-E34E-4408-9227-4C11057E0B02}" srcOrd="20" destOrd="0" presId="urn:microsoft.com/office/officeart/2005/8/layout/default#1"/>
    <dgm:cxn modelId="{519D1A2B-E657-41C3-BBF3-AA919E17236B}" type="presParOf" srcId="{3E6CA718-16DA-46A0-9F7F-B5761E656E4C}" destId="{9DF9A6CF-338C-4EEB-B4A9-8236F19AAA0F}" srcOrd="21" destOrd="0" presId="urn:microsoft.com/office/officeart/2005/8/layout/default#1"/>
    <dgm:cxn modelId="{E35F3C8B-6BB7-49E8-ABFA-6C706044A3EE}" type="presParOf" srcId="{3E6CA718-16DA-46A0-9F7F-B5761E656E4C}" destId="{D3B0EC30-ECBD-4AAF-841D-104E44321EA2}" srcOrd="2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9B7B079-B448-40B6-AFD9-61010EAB1E6B}" type="doc">
      <dgm:prSet loTypeId="urn:microsoft.com/office/officeart/2008/layout/VerticalAccentLis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9982837-D0FA-4891-BC84-E7E0E62EF215}">
      <dgm:prSet/>
      <dgm:spPr/>
      <dgm:t>
        <a:bodyPr/>
        <a:lstStyle/>
        <a:p>
          <a:r>
            <a:rPr lang="sr-Latn-CS" b="1" i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Provera koliko su projekcije poslovanja „realne“</a:t>
          </a:r>
          <a:endParaRPr lang="sr-Latn-CS" b="1" i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8C022FF5-8A67-4F69-8130-1C7F8EDFD3CB}" type="parTrans" cxnId="{BFE6C41B-96A1-4733-9BF5-5A169C65659A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AB887D3C-9BDC-4455-8F26-993765218DC1}" type="sibTrans" cxnId="{BFE6C41B-96A1-4733-9BF5-5A169C65659A}">
      <dgm:prSet/>
      <dgm:spPr/>
      <dgm:t>
        <a:bodyPr/>
        <a:lstStyle/>
        <a:p>
          <a:endParaRPr lang="en-US" i="1">
            <a:latin typeface="Century Gothic" panose="020B0502020202020204" pitchFamily="34" charset="0"/>
          </a:endParaRPr>
        </a:p>
      </dgm:t>
    </dgm:pt>
    <dgm:pt modelId="{8370BDA7-0B1A-46BF-8D40-7F40EA06EBB3}">
      <dgm:prSet/>
      <dgm:spPr/>
      <dgm:t>
        <a:bodyPr/>
        <a:lstStyle/>
        <a:p>
          <a:r>
            <a:rPr lang="sr-Latn-CS" b="1" i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Provera da li je vrednost imovine predstavljena u planu realna</a:t>
          </a:r>
          <a:endParaRPr lang="sr-Latn-CS" b="1" i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9B78988E-5F8B-4E41-A146-58CBBAC6444F}" type="parTrans" cxnId="{59EF1F65-17EA-4692-8C92-48E97389A533}">
      <dgm:prSet/>
      <dgm:spPr/>
      <dgm:t>
        <a:bodyPr/>
        <a:lstStyle/>
        <a:p>
          <a:endParaRPr lang="sr-Latn-RS"/>
        </a:p>
      </dgm:t>
    </dgm:pt>
    <dgm:pt modelId="{8C461837-38A1-4E2A-B6B4-2C45FB6151B7}" type="sibTrans" cxnId="{59EF1F65-17EA-4692-8C92-48E97389A533}">
      <dgm:prSet/>
      <dgm:spPr/>
      <dgm:t>
        <a:bodyPr/>
        <a:lstStyle/>
        <a:p>
          <a:endParaRPr lang="sr-Latn-RS"/>
        </a:p>
      </dgm:t>
    </dgm:pt>
    <dgm:pt modelId="{7EE7AFB0-0E18-4D96-9C80-3E7B0A1B7844}">
      <dgm:prSet/>
      <dgm:spPr/>
      <dgm:t>
        <a:bodyPr/>
        <a:lstStyle/>
        <a:p>
          <a:r>
            <a:rPr lang="sr-Latn-CS" b="1" i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Subjektivan karakter ovog segmenta plana </a:t>
          </a:r>
          <a:endParaRPr lang="sr-Latn-CS" b="1" i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BA14BDB5-9572-4F8B-8A11-E56BE1AB0488}" type="parTrans" cxnId="{D11C7C74-BF02-4274-B555-DA72B7DE3BBC}">
      <dgm:prSet/>
      <dgm:spPr/>
      <dgm:t>
        <a:bodyPr/>
        <a:lstStyle/>
        <a:p>
          <a:endParaRPr lang="sr-Latn-RS"/>
        </a:p>
      </dgm:t>
    </dgm:pt>
    <dgm:pt modelId="{DB7A4F4A-6394-47D4-B11E-78097F159CD4}" type="sibTrans" cxnId="{D11C7C74-BF02-4274-B555-DA72B7DE3BBC}">
      <dgm:prSet/>
      <dgm:spPr/>
      <dgm:t>
        <a:bodyPr/>
        <a:lstStyle/>
        <a:p>
          <a:endParaRPr lang="sr-Latn-RS"/>
        </a:p>
      </dgm:t>
    </dgm:pt>
    <dgm:pt modelId="{D3421D65-434E-4FC2-BC09-7B4CCBD0427C}">
      <dgm:prSet/>
      <dgm:spPr/>
      <dgm:t>
        <a:bodyPr/>
        <a:lstStyle/>
        <a:p>
          <a:r>
            <a:rPr lang="sr-Latn-CS" b="1" i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Analiza sve svodi na pitanje „da li postoje očigledni propusti“?</a:t>
          </a:r>
          <a:endParaRPr lang="sr-Latn-CS" b="1" i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F9F6C788-2F4E-4EDF-96F0-E3EED38F288E}" type="parTrans" cxnId="{9871535C-2FBD-44CE-A4C9-185EECA17EBC}">
      <dgm:prSet/>
      <dgm:spPr/>
      <dgm:t>
        <a:bodyPr/>
        <a:lstStyle/>
        <a:p>
          <a:endParaRPr lang="sr-Latn-RS"/>
        </a:p>
      </dgm:t>
    </dgm:pt>
    <dgm:pt modelId="{4706012B-4AA5-46EA-81F5-AAF7E695F56F}" type="sibTrans" cxnId="{9871535C-2FBD-44CE-A4C9-185EECA17EBC}">
      <dgm:prSet/>
      <dgm:spPr/>
      <dgm:t>
        <a:bodyPr/>
        <a:lstStyle/>
        <a:p>
          <a:endParaRPr lang="sr-Latn-RS"/>
        </a:p>
      </dgm:t>
    </dgm:pt>
    <dgm:pt modelId="{D9E8B05D-D57B-42BD-A4C6-9ADA962C7939}" type="pres">
      <dgm:prSet presAssocID="{C9B7B079-B448-40B6-AFD9-61010EAB1E6B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sr-Latn-RS"/>
        </a:p>
      </dgm:t>
    </dgm:pt>
    <dgm:pt modelId="{0ACCF575-3E92-4614-BA45-6428CA7404B5}" type="pres">
      <dgm:prSet presAssocID="{19982837-D0FA-4891-BC84-E7E0E62EF215}" presName="parenttextcomposite" presStyleCnt="0"/>
      <dgm:spPr/>
    </dgm:pt>
    <dgm:pt modelId="{3332131B-0F26-4A73-91B2-0C756B3FA88F}" type="pres">
      <dgm:prSet presAssocID="{19982837-D0FA-4891-BC84-E7E0E62EF215}" presName="parenttext" presStyleLbl="revTx" presStyleIdx="0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B56FD607-3AD7-4699-864D-A047ADE773F6}" type="pres">
      <dgm:prSet presAssocID="{19982837-D0FA-4891-BC84-E7E0E62EF215}" presName="parallelogramComposite" presStyleCnt="0"/>
      <dgm:spPr/>
    </dgm:pt>
    <dgm:pt modelId="{E3970950-2F7B-4C13-A009-B3838752EBE0}" type="pres">
      <dgm:prSet presAssocID="{19982837-D0FA-4891-BC84-E7E0E62EF215}" presName="parallelogram1" presStyleLbl="alignNode1" presStyleIdx="0" presStyleCnt="28"/>
      <dgm:spPr/>
    </dgm:pt>
    <dgm:pt modelId="{DB779619-4B57-4112-933F-55D3CD3D87EF}" type="pres">
      <dgm:prSet presAssocID="{19982837-D0FA-4891-BC84-E7E0E62EF215}" presName="parallelogram2" presStyleLbl="alignNode1" presStyleIdx="1" presStyleCnt="28"/>
      <dgm:spPr/>
    </dgm:pt>
    <dgm:pt modelId="{71FC50BF-A906-4279-AF32-4B79ADAA29CD}" type="pres">
      <dgm:prSet presAssocID="{19982837-D0FA-4891-BC84-E7E0E62EF215}" presName="parallelogram3" presStyleLbl="alignNode1" presStyleIdx="2" presStyleCnt="28"/>
      <dgm:spPr/>
    </dgm:pt>
    <dgm:pt modelId="{03A6F1F8-B907-4C88-A650-2C8BA1F0A9E0}" type="pres">
      <dgm:prSet presAssocID="{19982837-D0FA-4891-BC84-E7E0E62EF215}" presName="parallelogram4" presStyleLbl="alignNode1" presStyleIdx="3" presStyleCnt="28"/>
      <dgm:spPr/>
    </dgm:pt>
    <dgm:pt modelId="{169D9103-6CF4-48C7-BF25-FB0B1DB1F61A}" type="pres">
      <dgm:prSet presAssocID="{19982837-D0FA-4891-BC84-E7E0E62EF215}" presName="parallelogram5" presStyleLbl="alignNode1" presStyleIdx="4" presStyleCnt="28"/>
      <dgm:spPr/>
    </dgm:pt>
    <dgm:pt modelId="{3C52018A-B5F2-416D-9B0D-17FDB6BBA90B}" type="pres">
      <dgm:prSet presAssocID="{19982837-D0FA-4891-BC84-E7E0E62EF215}" presName="parallelogram6" presStyleLbl="alignNode1" presStyleIdx="5" presStyleCnt="28"/>
      <dgm:spPr/>
    </dgm:pt>
    <dgm:pt modelId="{7E15B51C-6DF7-4D02-93D4-D6CDACBB4D79}" type="pres">
      <dgm:prSet presAssocID="{19982837-D0FA-4891-BC84-E7E0E62EF215}" presName="parallelogram7" presStyleLbl="alignNode1" presStyleIdx="6" presStyleCnt="28"/>
      <dgm:spPr/>
    </dgm:pt>
    <dgm:pt modelId="{405CAB40-82A1-4D21-80C4-7346EC33DC3C}" type="pres">
      <dgm:prSet presAssocID="{AB887D3C-9BDC-4455-8F26-993765218DC1}" presName="sibTrans" presStyleCnt="0"/>
      <dgm:spPr/>
    </dgm:pt>
    <dgm:pt modelId="{D60C88FF-3D8A-47A5-A3A5-F8EEA3C07A37}" type="pres">
      <dgm:prSet presAssocID="{8370BDA7-0B1A-46BF-8D40-7F40EA06EBB3}" presName="parenttextcomposite" presStyleCnt="0"/>
      <dgm:spPr/>
    </dgm:pt>
    <dgm:pt modelId="{D8AFD933-8CA5-45EA-9CC1-AB1B1E4E9765}" type="pres">
      <dgm:prSet presAssocID="{8370BDA7-0B1A-46BF-8D40-7F40EA06EBB3}" presName="parenttext" presStyleLbl="revTx" presStyleIdx="1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36839D7F-3020-4DC0-B202-C08EB92C33F9}" type="pres">
      <dgm:prSet presAssocID="{8370BDA7-0B1A-46BF-8D40-7F40EA06EBB3}" presName="parallelogramComposite" presStyleCnt="0"/>
      <dgm:spPr/>
    </dgm:pt>
    <dgm:pt modelId="{1BD96B35-A6AA-4F80-884C-283AF1D60755}" type="pres">
      <dgm:prSet presAssocID="{8370BDA7-0B1A-46BF-8D40-7F40EA06EBB3}" presName="parallelogram1" presStyleLbl="alignNode1" presStyleIdx="7" presStyleCnt="28"/>
      <dgm:spPr/>
    </dgm:pt>
    <dgm:pt modelId="{B5213517-6CC1-40FD-98AA-48CDC704CE7D}" type="pres">
      <dgm:prSet presAssocID="{8370BDA7-0B1A-46BF-8D40-7F40EA06EBB3}" presName="parallelogram2" presStyleLbl="alignNode1" presStyleIdx="8" presStyleCnt="28"/>
      <dgm:spPr/>
    </dgm:pt>
    <dgm:pt modelId="{EEA5BFEE-4EDB-4415-A3CD-824BF08CDACF}" type="pres">
      <dgm:prSet presAssocID="{8370BDA7-0B1A-46BF-8D40-7F40EA06EBB3}" presName="parallelogram3" presStyleLbl="alignNode1" presStyleIdx="9" presStyleCnt="28"/>
      <dgm:spPr/>
    </dgm:pt>
    <dgm:pt modelId="{CCA22296-78F7-44EF-BD89-7F523F9CD3C3}" type="pres">
      <dgm:prSet presAssocID="{8370BDA7-0B1A-46BF-8D40-7F40EA06EBB3}" presName="parallelogram4" presStyleLbl="alignNode1" presStyleIdx="10" presStyleCnt="28"/>
      <dgm:spPr/>
    </dgm:pt>
    <dgm:pt modelId="{B6E13792-976A-4003-9176-3AE6003238A7}" type="pres">
      <dgm:prSet presAssocID="{8370BDA7-0B1A-46BF-8D40-7F40EA06EBB3}" presName="parallelogram5" presStyleLbl="alignNode1" presStyleIdx="11" presStyleCnt="28"/>
      <dgm:spPr/>
    </dgm:pt>
    <dgm:pt modelId="{DCF33C83-AC4E-445C-A35D-D7D7291A3880}" type="pres">
      <dgm:prSet presAssocID="{8370BDA7-0B1A-46BF-8D40-7F40EA06EBB3}" presName="parallelogram6" presStyleLbl="alignNode1" presStyleIdx="12" presStyleCnt="28"/>
      <dgm:spPr/>
    </dgm:pt>
    <dgm:pt modelId="{008399FE-EF31-40A8-94E6-9F3BC9D660BB}" type="pres">
      <dgm:prSet presAssocID="{8370BDA7-0B1A-46BF-8D40-7F40EA06EBB3}" presName="parallelogram7" presStyleLbl="alignNode1" presStyleIdx="13" presStyleCnt="28"/>
      <dgm:spPr/>
    </dgm:pt>
    <dgm:pt modelId="{4CD980DD-EBBD-4EFF-8BF3-1DEB872B4A89}" type="pres">
      <dgm:prSet presAssocID="{8C461837-38A1-4E2A-B6B4-2C45FB6151B7}" presName="sibTrans" presStyleCnt="0"/>
      <dgm:spPr/>
    </dgm:pt>
    <dgm:pt modelId="{47511907-6470-4722-B551-254DA7D6CA73}" type="pres">
      <dgm:prSet presAssocID="{7EE7AFB0-0E18-4D96-9C80-3E7B0A1B7844}" presName="parenttextcomposite" presStyleCnt="0"/>
      <dgm:spPr/>
    </dgm:pt>
    <dgm:pt modelId="{3DB615DA-8BBD-440E-A7C7-09018853F517}" type="pres">
      <dgm:prSet presAssocID="{7EE7AFB0-0E18-4D96-9C80-3E7B0A1B7844}" presName="parenttext" presStyleLbl="revTx" presStyleIdx="2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C172F988-95BF-4CA8-AD23-B3B7571E1331}" type="pres">
      <dgm:prSet presAssocID="{7EE7AFB0-0E18-4D96-9C80-3E7B0A1B7844}" presName="parallelogramComposite" presStyleCnt="0"/>
      <dgm:spPr/>
    </dgm:pt>
    <dgm:pt modelId="{CD8E3743-75FB-4CBE-9174-CA116EBFED87}" type="pres">
      <dgm:prSet presAssocID="{7EE7AFB0-0E18-4D96-9C80-3E7B0A1B7844}" presName="parallelogram1" presStyleLbl="alignNode1" presStyleIdx="14" presStyleCnt="28"/>
      <dgm:spPr/>
    </dgm:pt>
    <dgm:pt modelId="{4756B936-EAF6-49B5-B5F4-717288972BD4}" type="pres">
      <dgm:prSet presAssocID="{7EE7AFB0-0E18-4D96-9C80-3E7B0A1B7844}" presName="parallelogram2" presStyleLbl="alignNode1" presStyleIdx="15" presStyleCnt="28"/>
      <dgm:spPr/>
    </dgm:pt>
    <dgm:pt modelId="{6B7B42CF-33D6-4880-B77D-2EE3519BF643}" type="pres">
      <dgm:prSet presAssocID="{7EE7AFB0-0E18-4D96-9C80-3E7B0A1B7844}" presName="parallelogram3" presStyleLbl="alignNode1" presStyleIdx="16" presStyleCnt="28"/>
      <dgm:spPr/>
    </dgm:pt>
    <dgm:pt modelId="{270230C0-32D0-4B04-81A2-AAB60AF981E4}" type="pres">
      <dgm:prSet presAssocID="{7EE7AFB0-0E18-4D96-9C80-3E7B0A1B7844}" presName="parallelogram4" presStyleLbl="alignNode1" presStyleIdx="17" presStyleCnt="28"/>
      <dgm:spPr/>
    </dgm:pt>
    <dgm:pt modelId="{43E550C8-4E72-498A-A085-D908161304B7}" type="pres">
      <dgm:prSet presAssocID="{7EE7AFB0-0E18-4D96-9C80-3E7B0A1B7844}" presName="parallelogram5" presStyleLbl="alignNode1" presStyleIdx="18" presStyleCnt="28"/>
      <dgm:spPr/>
    </dgm:pt>
    <dgm:pt modelId="{CDD89B00-EBAC-41ED-90AE-4E0611BB8930}" type="pres">
      <dgm:prSet presAssocID="{7EE7AFB0-0E18-4D96-9C80-3E7B0A1B7844}" presName="parallelogram6" presStyleLbl="alignNode1" presStyleIdx="19" presStyleCnt="28"/>
      <dgm:spPr/>
    </dgm:pt>
    <dgm:pt modelId="{0AD9EC02-9EB3-47D5-873A-746853D241A7}" type="pres">
      <dgm:prSet presAssocID="{7EE7AFB0-0E18-4D96-9C80-3E7B0A1B7844}" presName="parallelogram7" presStyleLbl="alignNode1" presStyleIdx="20" presStyleCnt="28"/>
      <dgm:spPr/>
    </dgm:pt>
    <dgm:pt modelId="{482E696D-E9C5-46BE-8208-EB4AAE7A77B3}" type="pres">
      <dgm:prSet presAssocID="{DB7A4F4A-6394-47D4-B11E-78097F159CD4}" presName="sibTrans" presStyleCnt="0"/>
      <dgm:spPr/>
    </dgm:pt>
    <dgm:pt modelId="{D8D67298-8232-403D-A22A-300F0FCE80CC}" type="pres">
      <dgm:prSet presAssocID="{D3421D65-434E-4FC2-BC09-7B4CCBD0427C}" presName="parenttextcomposite" presStyleCnt="0"/>
      <dgm:spPr/>
    </dgm:pt>
    <dgm:pt modelId="{48527F05-55BE-4D75-A4C9-7CB4BB8AEC07}" type="pres">
      <dgm:prSet presAssocID="{D3421D65-434E-4FC2-BC09-7B4CCBD0427C}" presName="parenttext" presStyleLbl="revTx" presStyleIdx="3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1086F98-622F-4031-A1FF-B8C099DE67FC}" type="pres">
      <dgm:prSet presAssocID="{D3421D65-434E-4FC2-BC09-7B4CCBD0427C}" presName="parallelogramComposite" presStyleCnt="0"/>
      <dgm:spPr/>
    </dgm:pt>
    <dgm:pt modelId="{83E505E1-C211-4BEC-BEF3-97403076105F}" type="pres">
      <dgm:prSet presAssocID="{D3421D65-434E-4FC2-BC09-7B4CCBD0427C}" presName="parallelogram1" presStyleLbl="alignNode1" presStyleIdx="21" presStyleCnt="28"/>
      <dgm:spPr/>
    </dgm:pt>
    <dgm:pt modelId="{589BA36B-EDCF-4552-B17D-03239B8FBF3B}" type="pres">
      <dgm:prSet presAssocID="{D3421D65-434E-4FC2-BC09-7B4CCBD0427C}" presName="parallelogram2" presStyleLbl="alignNode1" presStyleIdx="22" presStyleCnt="28"/>
      <dgm:spPr/>
    </dgm:pt>
    <dgm:pt modelId="{1CFA9B35-39EC-4EE0-9674-98B27739E1A5}" type="pres">
      <dgm:prSet presAssocID="{D3421D65-434E-4FC2-BC09-7B4CCBD0427C}" presName="parallelogram3" presStyleLbl="alignNode1" presStyleIdx="23" presStyleCnt="28"/>
      <dgm:spPr/>
    </dgm:pt>
    <dgm:pt modelId="{76D24750-4C0B-4E28-A3E5-7247A37E6F11}" type="pres">
      <dgm:prSet presAssocID="{D3421D65-434E-4FC2-BC09-7B4CCBD0427C}" presName="parallelogram4" presStyleLbl="alignNode1" presStyleIdx="24" presStyleCnt="28"/>
      <dgm:spPr/>
    </dgm:pt>
    <dgm:pt modelId="{9D47B5B6-906E-452D-BC67-5EEDD7C96859}" type="pres">
      <dgm:prSet presAssocID="{D3421D65-434E-4FC2-BC09-7B4CCBD0427C}" presName="parallelogram5" presStyleLbl="alignNode1" presStyleIdx="25" presStyleCnt="28"/>
      <dgm:spPr/>
    </dgm:pt>
    <dgm:pt modelId="{AA28B807-AA2C-4EE6-A980-389C14C7A8FB}" type="pres">
      <dgm:prSet presAssocID="{D3421D65-434E-4FC2-BC09-7B4CCBD0427C}" presName="parallelogram6" presStyleLbl="alignNode1" presStyleIdx="26" presStyleCnt="28"/>
      <dgm:spPr/>
    </dgm:pt>
    <dgm:pt modelId="{F4CC1C5C-06AD-419A-B087-39378EDCF2DA}" type="pres">
      <dgm:prSet presAssocID="{D3421D65-434E-4FC2-BC09-7B4CCBD0427C}" presName="parallelogram7" presStyleLbl="alignNode1" presStyleIdx="27" presStyleCnt="28"/>
      <dgm:spPr/>
    </dgm:pt>
  </dgm:ptLst>
  <dgm:cxnLst>
    <dgm:cxn modelId="{59EF1F65-17EA-4692-8C92-48E97389A533}" srcId="{C9B7B079-B448-40B6-AFD9-61010EAB1E6B}" destId="{8370BDA7-0B1A-46BF-8D40-7F40EA06EBB3}" srcOrd="1" destOrd="0" parTransId="{9B78988E-5F8B-4E41-A146-58CBBAC6444F}" sibTransId="{8C461837-38A1-4E2A-B6B4-2C45FB6151B7}"/>
    <dgm:cxn modelId="{871B37C2-2483-416A-9CC6-3F068FCA9902}" type="presOf" srcId="{7EE7AFB0-0E18-4D96-9C80-3E7B0A1B7844}" destId="{3DB615DA-8BBD-440E-A7C7-09018853F517}" srcOrd="0" destOrd="0" presId="urn:microsoft.com/office/officeart/2008/layout/VerticalAccentList"/>
    <dgm:cxn modelId="{D11C7C74-BF02-4274-B555-DA72B7DE3BBC}" srcId="{C9B7B079-B448-40B6-AFD9-61010EAB1E6B}" destId="{7EE7AFB0-0E18-4D96-9C80-3E7B0A1B7844}" srcOrd="2" destOrd="0" parTransId="{BA14BDB5-9572-4F8B-8A11-E56BE1AB0488}" sibTransId="{DB7A4F4A-6394-47D4-B11E-78097F159CD4}"/>
    <dgm:cxn modelId="{000EF130-11D1-4228-A800-0B9282A8784C}" type="presOf" srcId="{C9B7B079-B448-40B6-AFD9-61010EAB1E6B}" destId="{D9E8B05D-D57B-42BD-A4C6-9ADA962C7939}" srcOrd="0" destOrd="0" presId="urn:microsoft.com/office/officeart/2008/layout/VerticalAccentList"/>
    <dgm:cxn modelId="{9871535C-2FBD-44CE-A4C9-185EECA17EBC}" srcId="{C9B7B079-B448-40B6-AFD9-61010EAB1E6B}" destId="{D3421D65-434E-4FC2-BC09-7B4CCBD0427C}" srcOrd="3" destOrd="0" parTransId="{F9F6C788-2F4E-4EDF-96F0-E3EED38F288E}" sibTransId="{4706012B-4AA5-46EA-81F5-AAF7E695F56F}"/>
    <dgm:cxn modelId="{BFE6C41B-96A1-4733-9BF5-5A169C65659A}" srcId="{C9B7B079-B448-40B6-AFD9-61010EAB1E6B}" destId="{19982837-D0FA-4891-BC84-E7E0E62EF215}" srcOrd="0" destOrd="0" parTransId="{8C022FF5-8A67-4F69-8130-1C7F8EDFD3CB}" sibTransId="{AB887D3C-9BDC-4455-8F26-993765218DC1}"/>
    <dgm:cxn modelId="{8C54A41E-ABDD-43CB-9BFA-9B76643A513B}" type="presOf" srcId="{19982837-D0FA-4891-BC84-E7E0E62EF215}" destId="{3332131B-0F26-4A73-91B2-0C756B3FA88F}" srcOrd="0" destOrd="0" presId="urn:microsoft.com/office/officeart/2008/layout/VerticalAccentList"/>
    <dgm:cxn modelId="{ACB59EB2-FB28-44D1-8B67-F62CCCFFFC18}" type="presOf" srcId="{D3421D65-434E-4FC2-BC09-7B4CCBD0427C}" destId="{48527F05-55BE-4D75-A4C9-7CB4BB8AEC07}" srcOrd="0" destOrd="0" presId="urn:microsoft.com/office/officeart/2008/layout/VerticalAccentList"/>
    <dgm:cxn modelId="{6445E5B3-9C2B-4ED2-97B9-3B023E5E0FCC}" type="presOf" srcId="{8370BDA7-0B1A-46BF-8D40-7F40EA06EBB3}" destId="{D8AFD933-8CA5-45EA-9CC1-AB1B1E4E9765}" srcOrd="0" destOrd="0" presId="urn:microsoft.com/office/officeart/2008/layout/VerticalAccentList"/>
    <dgm:cxn modelId="{5DC16701-70A2-494A-A6DA-64BE6A83A468}" type="presParOf" srcId="{D9E8B05D-D57B-42BD-A4C6-9ADA962C7939}" destId="{0ACCF575-3E92-4614-BA45-6428CA7404B5}" srcOrd="0" destOrd="0" presId="urn:microsoft.com/office/officeart/2008/layout/VerticalAccentList"/>
    <dgm:cxn modelId="{24C1D112-5315-46E7-86D6-84D3C38B0730}" type="presParOf" srcId="{0ACCF575-3E92-4614-BA45-6428CA7404B5}" destId="{3332131B-0F26-4A73-91B2-0C756B3FA88F}" srcOrd="0" destOrd="0" presId="urn:microsoft.com/office/officeart/2008/layout/VerticalAccentList"/>
    <dgm:cxn modelId="{87E2EA4C-B9D7-4754-9390-1ACEC4357A82}" type="presParOf" srcId="{D9E8B05D-D57B-42BD-A4C6-9ADA962C7939}" destId="{B56FD607-3AD7-4699-864D-A047ADE773F6}" srcOrd="1" destOrd="0" presId="urn:microsoft.com/office/officeart/2008/layout/VerticalAccentList"/>
    <dgm:cxn modelId="{96C0D2C1-38CA-45D7-AB54-4D8A2CA24344}" type="presParOf" srcId="{B56FD607-3AD7-4699-864D-A047ADE773F6}" destId="{E3970950-2F7B-4C13-A009-B3838752EBE0}" srcOrd="0" destOrd="0" presId="urn:microsoft.com/office/officeart/2008/layout/VerticalAccentList"/>
    <dgm:cxn modelId="{2EC0D6C1-A5CE-4D4C-8B9A-658595A0DD4B}" type="presParOf" srcId="{B56FD607-3AD7-4699-864D-A047ADE773F6}" destId="{DB779619-4B57-4112-933F-55D3CD3D87EF}" srcOrd="1" destOrd="0" presId="urn:microsoft.com/office/officeart/2008/layout/VerticalAccentList"/>
    <dgm:cxn modelId="{26C82944-6255-4B67-BBF0-96C2BE3B4432}" type="presParOf" srcId="{B56FD607-3AD7-4699-864D-A047ADE773F6}" destId="{71FC50BF-A906-4279-AF32-4B79ADAA29CD}" srcOrd="2" destOrd="0" presId="urn:microsoft.com/office/officeart/2008/layout/VerticalAccentList"/>
    <dgm:cxn modelId="{EF0801B5-BDE7-482E-8BD0-62BC81031A38}" type="presParOf" srcId="{B56FD607-3AD7-4699-864D-A047ADE773F6}" destId="{03A6F1F8-B907-4C88-A650-2C8BA1F0A9E0}" srcOrd="3" destOrd="0" presId="urn:microsoft.com/office/officeart/2008/layout/VerticalAccentList"/>
    <dgm:cxn modelId="{E96D1F6C-C276-4F9A-B0AF-8B00949E6A81}" type="presParOf" srcId="{B56FD607-3AD7-4699-864D-A047ADE773F6}" destId="{169D9103-6CF4-48C7-BF25-FB0B1DB1F61A}" srcOrd="4" destOrd="0" presId="urn:microsoft.com/office/officeart/2008/layout/VerticalAccentList"/>
    <dgm:cxn modelId="{8F3C6B00-B3F0-4745-B41A-2D8D88663012}" type="presParOf" srcId="{B56FD607-3AD7-4699-864D-A047ADE773F6}" destId="{3C52018A-B5F2-416D-9B0D-17FDB6BBA90B}" srcOrd="5" destOrd="0" presId="urn:microsoft.com/office/officeart/2008/layout/VerticalAccentList"/>
    <dgm:cxn modelId="{672E3DA7-E64F-4126-9EDC-3770CEBD916F}" type="presParOf" srcId="{B56FD607-3AD7-4699-864D-A047ADE773F6}" destId="{7E15B51C-6DF7-4D02-93D4-D6CDACBB4D79}" srcOrd="6" destOrd="0" presId="urn:microsoft.com/office/officeart/2008/layout/VerticalAccentList"/>
    <dgm:cxn modelId="{B2827AE5-FCFD-41E3-91B3-D65313C85E49}" type="presParOf" srcId="{D9E8B05D-D57B-42BD-A4C6-9ADA962C7939}" destId="{405CAB40-82A1-4D21-80C4-7346EC33DC3C}" srcOrd="2" destOrd="0" presId="urn:microsoft.com/office/officeart/2008/layout/VerticalAccentList"/>
    <dgm:cxn modelId="{EEB73F61-A254-4ED9-975D-DCD6058B365A}" type="presParOf" srcId="{D9E8B05D-D57B-42BD-A4C6-9ADA962C7939}" destId="{D60C88FF-3D8A-47A5-A3A5-F8EEA3C07A37}" srcOrd="3" destOrd="0" presId="urn:microsoft.com/office/officeart/2008/layout/VerticalAccentList"/>
    <dgm:cxn modelId="{ED9FDA68-E398-4FC6-AC69-E43CF0693E8E}" type="presParOf" srcId="{D60C88FF-3D8A-47A5-A3A5-F8EEA3C07A37}" destId="{D8AFD933-8CA5-45EA-9CC1-AB1B1E4E9765}" srcOrd="0" destOrd="0" presId="urn:microsoft.com/office/officeart/2008/layout/VerticalAccentList"/>
    <dgm:cxn modelId="{41B54DEB-772B-4767-8808-EAE25B61E6F3}" type="presParOf" srcId="{D9E8B05D-D57B-42BD-A4C6-9ADA962C7939}" destId="{36839D7F-3020-4DC0-B202-C08EB92C33F9}" srcOrd="4" destOrd="0" presId="urn:microsoft.com/office/officeart/2008/layout/VerticalAccentList"/>
    <dgm:cxn modelId="{6906AD12-8A07-4DDD-AA3B-03EA05A8C685}" type="presParOf" srcId="{36839D7F-3020-4DC0-B202-C08EB92C33F9}" destId="{1BD96B35-A6AA-4F80-884C-283AF1D60755}" srcOrd="0" destOrd="0" presId="urn:microsoft.com/office/officeart/2008/layout/VerticalAccentList"/>
    <dgm:cxn modelId="{884494C9-8BFE-44C8-ABD7-CDCD15806FCE}" type="presParOf" srcId="{36839D7F-3020-4DC0-B202-C08EB92C33F9}" destId="{B5213517-6CC1-40FD-98AA-48CDC704CE7D}" srcOrd="1" destOrd="0" presId="urn:microsoft.com/office/officeart/2008/layout/VerticalAccentList"/>
    <dgm:cxn modelId="{85B96145-E2C8-4178-96B8-0226206736CE}" type="presParOf" srcId="{36839D7F-3020-4DC0-B202-C08EB92C33F9}" destId="{EEA5BFEE-4EDB-4415-A3CD-824BF08CDACF}" srcOrd="2" destOrd="0" presId="urn:microsoft.com/office/officeart/2008/layout/VerticalAccentList"/>
    <dgm:cxn modelId="{55C74011-B883-4E56-8055-45809BED56AF}" type="presParOf" srcId="{36839D7F-3020-4DC0-B202-C08EB92C33F9}" destId="{CCA22296-78F7-44EF-BD89-7F523F9CD3C3}" srcOrd="3" destOrd="0" presId="urn:microsoft.com/office/officeart/2008/layout/VerticalAccentList"/>
    <dgm:cxn modelId="{9FE06A21-3A04-41FB-9899-74CBCDB06D08}" type="presParOf" srcId="{36839D7F-3020-4DC0-B202-C08EB92C33F9}" destId="{B6E13792-976A-4003-9176-3AE6003238A7}" srcOrd="4" destOrd="0" presId="urn:microsoft.com/office/officeart/2008/layout/VerticalAccentList"/>
    <dgm:cxn modelId="{8E7ADDB7-5BD2-41A9-9251-90D6192CDAAA}" type="presParOf" srcId="{36839D7F-3020-4DC0-B202-C08EB92C33F9}" destId="{DCF33C83-AC4E-445C-A35D-D7D7291A3880}" srcOrd="5" destOrd="0" presId="urn:microsoft.com/office/officeart/2008/layout/VerticalAccentList"/>
    <dgm:cxn modelId="{9D46889B-7F52-406D-B647-9453947D59DD}" type="presParOf" srcId="{36839D7F-3020-4DC0-B202-C08EB92C33F9}" destId="{008399FE-EF31-40A8-94E6-9F3BC9D660BB}" srcOrd="6" destOrd="0" presId="urn:microsoft.com/office/officeart/2008/layout/VerticalAccentList"/>
    <dgm:cxn modelId="{3C6D6A91-0DC3-41EA-AACD-79F88F0B0D60}" type="presParOf" srcId="{D9E8B05D-D57B-42BD-A4C6-9ADA962C7939}" destId="{4CD980DD-EBBD-4EFF-8BF3-1DEB872B4A89}" srcOrd="5" destOrd="0" presId="urn:microsoft.com/office/officeart/2008/layout/VerticalAccentList"/>
    <dgm:cxn modelId="{D43B5E4B-7644-4634-8243-28787CAADDFF}" type="presParOf" srcId="{D9E8B05D-D57B-42BD-A4C6-9ADA962C7939}" destId="{47511907-6470-4722-B551-254DA7D6CA73}" srcOrd="6" destOrd="0" presId="urn:microsoft.com/office/officeart/2008/layout/VerticalAccentList"/>
    <dgm:cxn modelId="{6CA046BA-6594-4FED-8112-84D34886268D}" type="presParOf" srcId="{47511907-6470-4722-B551-254DA7D6CA73}" destId="{3DB615DA-8BBD-440E-A7C7-09018853F517}" srcOrd="0" destOrd="0" presId="urn:microsoft.com/office/officeart/2008/layout/VerticalAccentList"/>
    <dgm:cxn modelId="{BAE5656F-DCED-420B-8777-7595F56EF4EC}" type="presParOf" srcId="{D9E8B05D-D57B-42BD-A4C6-9ADA962C7939}" destId="{C172F988-95BF-4CA8-AD23-B3B7571E1331}" srcOrd="7" destOrd="0" presId="urn:microsoft.com/office/officeart/2008/layout/VerticalAccentList"/>
    <dgm:cxn modelId="{ECD1D104-AAE1-4D9E-A70A-1320B817FD0F}" type="presParOf" srcId="{C172F988-95BF-4CA8-AD23-B3B7571E1331}" destId="{CD8E3743-75FB-4CBE-9174-CA116EBFED87}" srcOrd="0" destOrd="0" presId="urn:microsoft.com/office/officeart/2008/layout/VerticalAccentList"/>
    <dgm:cxn modelId="{CF120C84-A8CD-44BB-9BE4-0BADEA4EE8D2}" type="presParOf" srcId="{C172F988-95BF-4CA8-AD23-B3B7571E1331}" destId="{4756B936-EAF6-49B5-B5F4-717288972BD4}" srcOrd="1" destOrd="0" presId="urn:microsoft.com/office/officeart/2008/layout/VerticalAccentList"/>
    <dgm:cxn modelId="{74333262-B3CC-44EA-80EA-385BFF4DA29A}" type="presParOf" srcId="{C172F988-95BF-4CA8-AD23-B3B7571E1331}" destId="{6B7B42CF-33D6-4880-B77D-2EE3519BF643}" srcOrd="2" destOrd="0" presId="urn:microsoft.com/office/officeart/2008/layout/VerticalAccentList"/>
    <dgm:cxn modelId="{D9E8BB89-0E8B-48B3-8AF8-000D3BA9773C}" type="presParOf" srcId="{C172F988-95BF-4CA8-AD23-B3B7571E1331}" destId="{270230C0-32D0-4B04-81A2-AAB60AF981E4}" srcOrd="3" destOrd="0" presId="urn:microsoft.com/office/officeart/2008/layout/VerticalAccentList"/>
    <dgm:cxn modelId="{4CF9B415-9D93-4C5F-9F0D-4E04907FC927}" type="presParOf" srcId="{C172F988-95BF-4CA8-AD23-B3B7571E1331}" destId="{43E550C8-4E72-498A-A085-D908161304B7}" srcOrd="4" destOrd="0" presId="urn:microsoft.com/office/officeart/2008/layout/VerticalAccentList"/>
    <dgm:cxn modelId="{341B40B3-AFB0-4192-823E-38D0F57D46FE}" type="presParOf" srcId="{C172F988-95BF-4CA8-AD23-B3B7571E1331}" destId="{CDD89B00-EBAC-41ED-90AE-4E0611BB8930}" srcOrd="5" destOrd="0" presId="urn:microsoft.com/office/officeart/2008/layout/VerticalAccentList"/>
    <dgm:cxn modelId="{C8B4E1BC-63E5-4EFE-ABF2-6A0C25609B10}" type="presParOf" srcId="{C172F988-95BF-4CA8-AD23-B3B7571E1331}" destId="{0AD9EC02-9EB3-47D5-873A-746853D241A7}" srcOrd="6" destOrd="0" presId="urn:microsoft.com/office/officeart/2008/layout/VerticalAccentList"/>
    <dgm:cxn modelId="{6E4A8A12-D1A5-4627-954E-753410AEE75D}" type="presParOf" srcId="{D9E8B05D-D57B-42BD-A4C6-9ADA962C7939}" destId="{482E696D-E9C5-46BE-8208-EB4AAE7A77B3}" srcOrd="8" destOrd="0" presId="urn:microsoft.com/office/officeart/2008/layout/VerticalAccentList"/>
    <dgm:cxn modelId="{0848D2A2-EF39-47DF-A882-F24024538937}" type="presParOf" srcId="{D9E8B05D-D57B-42BD-A4C6-9ADA962C7939}" destId="{D8D67298-8232-403D-A22A-300F0FCE80CC}" srcOrd="9" destOrd="0" presId="urn:microsoft.com/office/officeart/2008/layout/VerticalAccentList"/>
    <dgm:cxn modelId="{3689DC83-6C7B-43A4-BA30-8D09923F59B8}" type="presParOf" srcId="{D8D67298-8232-403D-A22A-300F0FCE80CC}" destId="{48527F05-55BE-4D75-A4C9-7CB4BB8AEC07}" srcOrd="0" destOrd="0" presId="urn:microsoft.com/office/officeart/2008/layout/VerticalAccentList"/>
    <dgm:cxn modelId="{C9B8AF27-F2DB-49FF-A446-7DBA26CD2E44}" type="presParOf" srcId="{D9E8B05D-D57B-42BD-A4C6-9ADA962C7939}" destId="{91086F98-622F-4031-A1FF-B8C099DE67FC}" srcOrd="10" destOrd="0" presId="urn:microsoft.com/office/officeart/2008/layout/VerticalAccentList"/>
    <dgm:cxn modelId="{3BA0E915-9ADB-407E-BDC7-0E13E5151CC8}" type="presParOf" srcId="{91086F98-622F-4031-A1FF-B8C099DE67FC}" destId="{83E505E1-C211-4BEC-BEF3-97403076105F}" srcOrd="0" destOrd="0" presId="urn:microsoft.com/office/officeart/2008/layout/VerticalAccentList"/>
    <dgm:cxn modelId="{53CA100A-F237-4261-ACA7-9620EF9740D3}" type="presParOf" srcId="{91086F98-622F-4031-A1FF-B8C099DE67FC}" destId="{589BA36B-EDCF-4552-B17D-03239B8FBF3B}" srcOrd="1" destOrd="0" presId="urn:microsoft.com/office/officeart/2008/layout/VerticalAccentList"/>
    <dgm:cxn modelId="{A87CFC15-15A6-477D-B424-EEA45868469D}" type="presParOf" srcId="{91086F98-622F-4031-A1FF-B8C099DE67FC}" destId="{1CFA9B35-39EC-4EE0-9674-98B27739E1A5}" srcOrd="2" destOrd="0" presId="urn:microsoft.com/office/officeart/2008/layout/VerticalAccentList"/>
    <dgm:cxn modelId="{29C36668-13F1-4AC8-A8C0-FD39A4FCA83B}" type="presParOf" srcId="{91086F98-622F-4031-A1FF-B8C099DE67FC}" destId="{76D24750-4C0B-4E28-A3E5-7247A37E6F11}" srcOrd="3" destOrd="0" presId="urn:microsoft.com/office/officeart/2008/layout/VerticalAccentList"/>
    <dgm:cxn modelId="{83772224-8DF8-4F53-AFA7-66BFEAE78379}" type="presParOf" srcId="{91086F98-622F-4031-A1FF-B8C099DE67FC}" destId="{9D47B5B6-906E-452D-BC67-5EEDD7C96859}" srcOrd="4" destOrd="0" presId="urn:microsoft.com/office/officeart/2008/layout/VerticalAccentList"/>
    <dgm:cxn modelId="{614D5E0F-5FAD-4AE1-B119-02BAD747EC09}" type="presParOf" srcId="{91086F98-622F-4031-A1FF-B8C099DE67FC}" destId="{AA28B807-AA2C-4EE6-A980-389C14C7A8FB}" srcOrd="5" destOrd="0" presId="urn:microsoft.com/office/officeart/2008/layout/VerticalAccentList"/>
    <dgm:cxn modelId="{A13978F0-054B-450A-BB23-CE467E7C9588}" type="presParOf" srcId="{91086F98-622F-4031-A1FF-B8C099DE67FC}" destId="{F4CC1C5C-06AD-419A-B087-39378EDCF2DA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‹#›</a:t>
            </a:fld>
            <a:endParaRPr lang="de-DE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351"/>
            <a:ext cx="4984962" cy="446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60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184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3440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370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27.03.2015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UPPR - postupak i mere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742306-E44E-484D-8156-7266C62CC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88403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27.03.2015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UPPR - postupak i mere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742306-E44E-484D-8156-7266C62CC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04418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810"/>
            <a:ext cx="9144000" cy="11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Grafik 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Erste Ebene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sz="1000" b="0" noProof="0">
                <a:solidFill>
                  <a:srgbClr val="6E6452"/>
                </a:solidFill>
                <a:latin typeface="Arial Narrow" pitchFamily="34" charset="0"/>
              </a:rPr>
              <a:t>Seite </a:t>
            </a:r>
            <a:fld id="{327115CA-E6A4-425F-BB4F-A64D48743A27}" type="slidenum">
              <a:rPr lang="de-DE" sz="1000" b="0" noProof="0">
                <a:solidFill>
                  <a:srgbClr val="6E6452"/>
                </a:solidFill>
                <a:latin typeface="Arial Narrow" pitchFamily="34" charset="0"/>
              </a:rPr>
              <a:pPr/>
              <a:t>‹#›</a:t>
            </a:fld>
            <a:endParaRPr lang="de-DE" sz="1000" b="0" noProof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de-DE" smtClean="0"/>
              <a:t>UPPR - postupak i mere</a:t>
            </a:r>
            <a:endParaRPr lang="de-DE" dirty="0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de-DE" noProof="0" smtClean="0"/>
              <a:t>27.03.2015</a:t>
            </a:r>
            <a:endParaRPr lang="de-DE" noProof="0"/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 smtClean="0"/>
              <a:t>Titel durch Klicken hinzufügen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emanja.nikolic@wmep.rs" TargetMode="External"/><Relationship Id="rId2" Type="http://schemas.openxmlformats.org/officeDocument/2006/relationships/hyperlink" Target="mailto:milan.marinkovic@wmep.r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155" y="2743200"/>
            <a:ext cx="7772400" cy="301307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r-Latn-RS" sz="2800" b="1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Unapred pripremljen plan reorganizacije</a:t>
            </a:r>
            <a:br>
              <a:rPr lang="sr-Latn-RS" sz="2800" b="1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sr-Latn-RS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“Prethodni stečajni postupak i popis imovine”</a:t>
            </a:r>
            <a:br>
              <a:rPr lang="sr-Latn-RS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sr-Latn-RS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sr-Latn-RS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sr-Latn-R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sr-Latn-R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sr-Latn-R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Jednodnevni seminar </a:t>
            </a:r>
            <a:br>
              <a:rPr lang="sr-Latn-R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sr-Latn-R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Agencija za licenciranje stečajnih upravnika </a:t>
            </a:r>
            <a:br>
              <a:rPr lang="sr-Latn-R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sr-Latn-R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Privredna Komora Srbije</a:t>
            </a:r>
            <a:br>
              <a:rPr lang="sr-Latn-R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sr-Latn-R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GIZ</a:t>
            </a:r>
            <a:endParaRPr lang="sr-Latn-RS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62776" y="6581001"/>
            <a:ext cx="3418449" cy="246221"/>
          </a:xfrm>
        </p:spPr>
        <p:txBody>
          <a:bodyPr/>
          <a:lstStyle/>
          <a:p>
            <a:pPr>
              <a:defRPr/>
            </a:pPr>
            <a:r>
              <a:rPr lang="en-US" smtClean="0"/>
              <a:t>UPPR - postupak i mere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27.03.2015</a:t>
            </a:r>
            <a:endParaRPr lang="en-US" dirty="0"/>
          </a:p>
        </p:txBody>
      </p:sp>
      <p:pic>
        <p:nvPicPr>
          <p:cNvPr id="102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34" y="1425395"/>
            <a:ext cx="207645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IZ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615" y="1584235"/>
            <a:ext cx="145732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225" y="1415870"/>
            <a:ext cx="127635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2752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423824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1171598" y="774686"/>
            <a:ext cx="66865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sr-Latn-CS" sz="2400" dirty="0" smtClean="0">
                <a:solidFill>
                  <a:srgbClr val="6E64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  <a:t>Analiza mera u </a:t>
            </a:r>
            <a:r>
              <a:rPr lang="sr-Latn-CS" sz="2400" dirty="0">
                <a:solidFill>
                  <a:srgbClr val="6E64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  <a:t>postupku reorganizacije</a:t>
            </a:r>
            <a:endParaRPr lang="en-US" sz="2400" dirty="0">
              <a:solidFill>
                <a:srgbClr val="6E645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622831389"/>
              </p:ext>
            </p:extLst>
          </p:nvPr>
        </p:nvGraphicFramePr>
        <p:xfrm>
          <a:off x="285720" y="1571612"/>
          <a:ext cx="8501122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15082"/>
            <a:ext cx="2133600" cy="246221"/>
          </a:xfrm>
        </p:spPr>
        <p:txBody>
          <a:bodyPr/>
          <a:lstStyle/>
          <a:p>
            <a:pPr>
              <a:defRPr/>
            </a:pPr>
            <a:r>
              <a:rPr lang="de-DE" smtClean="0">
                <a:latin typeface="Century Gothic" panose="020B0502020202020204" pitchFamily="34" charset="0"/>
              </a:rPr>
              <a:t>27.03.2015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07147"/>
            <a:ext cx="2895600" cy="246221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Century Gothic" panose="020B0502020202020204" pitchFamily="34" charset="0"/>
              </a:rPr>
              <a:t>UPPR - postupak i mere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717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BA1F8C6-9158-4B29-AB8B-D8C559033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graphicEl>
                                              <a:dgm id="{DBA1F8C6-9158-4B29-AB8B-D8C559033D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DBA1F8C6-9158-4B29-AB8B-D8C559033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graphicEl>
                                              <a:dgm id="{DBA1F8C6-9158-4B29-AB8B-D8C559033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0C227B8-6F96-4048-937B-1D19B2EF1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graphicEl>
                                              <a:dgm id="{80C227B8-6F96-4048-937B-1D19B2EF10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graphicEl>
                                              <a:dgm id="{80C227B8-6F96-4048-937B-1D19B2EF1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graphicEl>
                                              <a:dgm id="{80C227B8-6F96-4048-937B-1D19B2EF1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7A02DDA-06CD-49EC-BCFF-9B9FB646CE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graphicEl>
                                              <a:dgm id="{57A02DDA-06CD-49EC-BCFF-9B9FB646CE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graphicEl>
                                              <a:dgm id="{57A02DDA-06CD-49EC-BCFF-9B9FB646CE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graphicEl>
                                              <a:dgm id="{57A02DDA-06CD-49EC-BCFF-9B9FB646CE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1BCBDA2-EB62-421B-8F14-498F04898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graphicEl>
                                              <a:dgm id="{91BCBDA2-EB62-421B-8F14-498F048989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graphicEl>
                                              <a:dgm id="{91BCBDA2-EB62-421B-8F14-498F04898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graphicEl>
                                              <a:dgm id="{91BCBDA2-EB62-421B-8F14-498F04898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C8EE48-268A-404B-BB5E-6E2F28408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graphicEl>
                                              <a:dgm id="{BEC8EE48-268A-404B-BB5E-6E2F284087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graphicEl>
                                              <a:dgm id="{BEC8EE48-268A-404B-BB5E-6E2F28408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graphicEl>
                                              <a:dgm id="{BEC8EE48-268A-404B-BB5E-6E2F28408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6B57561-A7A5-4961-8F5D-BF91E7A18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graphicEl>
                                              <a:dgm id="{D6B57561-A7A5-4961-8F5D-BF91E7A186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graphicEl>
                                              <a:dgm id="{D6B57561-A7A5-4961-8F5D-BF91E7A18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graphicEl>
                                              <a:dgm id="{D6B57561-A7A5-4961-8F5D-BF91E7A18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DDD9973-245A-460D-A696-27AD9FEC0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graphicEl>
                                              <a:dgm id="{DDDD9973-245A-460D-A696-27AD9FEC08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graphicEl>
                                              <a:dgm id="{DDDD9973-245A-460D-A696-27AD9FEC0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graphicEl>
                                              <a:dgm id="{DDDD9973-245A-460D-A696-27AD9FEC0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6F6A1DA-DD9A-4BDE-B9C9-2800FE915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graphicEl>
                                              <a:dgm id="{26F6A1DA-DD9A-4BDE-B9C9-2800FE9157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graphicEl>
                                              <a:dgm id="{26F6A1DA-DD9A-4BDE-B9C9-2800FE915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graphicEl>
                                              <a:dgm id="{26F6A1DA-DD9A-4BDE-B9C9-2800FE915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C8D59A0-AB5E-46C7-9F10-5987989A92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graphicEl>
                                              <a:dgm id="{2C8D59A0-AB5E-46C7-9F10-5987989A92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graphicEl>
                                              <a:dgm id="{2C8D59A0-AB5E-46C7-9F10-5987989A92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graphicEl>
                                              <a:dgm id="{2C8D59A0-AB5E-46C7-9F10-5987989A92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DA030E2-7DB4-4AB2-807F-283D56C7E8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graphicEl>
                                              <a:dgm id="{EDA030E2-7DB4-4AB2-807F-283D56C7E8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graphicEl>
                                              <a:dgm id="{EDA030E2-7DB4-4AB2-807F-283D56C7E8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graphicEl>
                                              <a:dgm id="{EDA030E2-7DB4-4AB2-807F-283D56C7E8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0096FB0-E34E-4408-9227-4C11057E0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>
                                            <p:graphicEl>
                                              <a:dgm id="{20096FB0-E34E-4408-9227-4C11057E0B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graphicEl>
                                              <a:dgm id="{20096FB0-E34E-4408-9227-4C11057E0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graphicEl>
                                              <a:dgm id="{20096FB0-E34E-4408-9227-4C11057E0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3B0EC30-ECBD-4AAF-841D-104E44321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>
                                            <p:graphicEl>
                                              <a:dgm id="{D3B0EC30-ECBD-4AAF-841D-104E44321E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graphicEl>
                                              <a:dgm id="{D3B0EC30-ECBD-4AAF-841D-104E44321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graphicEl>
                                              <a:dgm id="{D3B0EC30-ECBD-4AAF-841D-104E44321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939905" y="1133275"/>
            <a:ext cx="726419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sr-Latn-CS" sz="2400" dirty="0" smtClean="0">
                <a:solidFill>
                  <a:srgbClr val="6E64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  <a:t>Analiza projekcija i procene vrednosti imovine</a:t>
            </a:r>
            <a:endParaRPr lang="en-US" sz="2400" dirty="0">
              <a:solidFill>
                <a:srgbClr val="6E645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983212751"/>
              </p:ext>
            </p:extLst>
          </p:nvPr>
        </p:nvGraphicFramePr>
        <p:xfrm>
          <a:off x="285720" y="1571612"/>
          <a:ext cx="8501122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15082"/>
            <a:ext cx="2133600" cy="246221"/>
          </a:xfrm>
        </p:spPr>
        <p:txBody>
          <a:bodyPr/>
          <a:lstStyle/>
          <a:p>
            <a:pPr>
              <a:defRPr/>
            </a:pPr>
            <a:r>
              <a:rPr lang="de-DE" smtClean="0">
                <a:latin typeface="Century Gothic" panose="020B0502020202020204" pitchFamily="34" charset="0"/>
              </a:rPr>
              <a:t>27.03.2015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07147"/>
            <a:ext cx="2895600" cy="246221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Century Gothic" panose="020B0502020202020204" pitchFamily="34" charset="0"/>
              </a:rPr>
              <a:t>UPPR - postupak i mere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169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Stečajni upravnik </a:t>
            </a: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kao privremeni </a:t>
            </a: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stečajni upravnik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latin typeface="Century Gothic" panose="020B0502020202020204" pitchFamily="34" charset="0"/>
              </a:rPr>
              <a:t>27.03.2015</a:t>
            </a:r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entury Gothic" panose="020B0502020202020204" pitchFamily="34" charset="0"/>
              </a:rPr>
              <a:t>UPPR - postupak i mere</a:t>
            </a:r>
            <a:endParaRPr lang="en-US">
              <a:latin typeface="Century Gothic" panose="020B0502020202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65005838"/>
              </p:ext>
            </p:extLst>
          </p:nvPr>
        </p:nvGraphicFramePr>
        <p:xfrm>
          <a:off x="483050" y="2805953"/>
          <a:ext cx="8148919" cy="3397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ounded Rectangle 4"/>
          <p:cNvSpPr/>
          <p:nvPr/>
        </p:nvSpPr>
        <p:spPr>
          <a:xfrm>
            <a:off x="512030" y="2619541"/>
            <a:ext cx="8119940" cy="72114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kern="1200" dirty="0">
              <a:latin typeface="Century Gothic" panose="020B0502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57200" y="2218414"/>
            <a:ext cx="8229600" cy="494365"/>
            <a:chOff x="0" y="292"/>
            <a:chExt cx="8229600" cy="1123200"/>
          </a:xfrm>
        </p:grpSpPr>
        <p:sp>
          <p:nvSpPr>
            <p:cNvPr id="13" name="Rounded Rectangle 12"/>
            <p:cNvSpPr/>
            <p:nvPr/>
          </p:nvSpPr>
          <p:spPr>
            <a:xfrm>
              <a:off x="0" y="292"/>
              <a:ext cx="8229600" cy="1123200"/>
            </a:xfrm>
            <a:prstGeom prst="roundRect">
              <a:avLst/>
            </a:pr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54830" y="55122"/>
              <a:ext cx="8119940" cy="1013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18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Zaključak izveštaja privremenog stečajnog upravnika</a:t>
              </a:r>
              <a:endParaRPr lang="en-US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619978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014C48-04E8-4FD4-B5D8-739001572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graphicEl>
                                              <a:dgm id="{8A014C48-04E8-4FD4-B5D8-739001572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graphicEl>
                                              <a:dgm id="{8A014C48-04E8-4FD4-B5D8-739001572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graphicEl>
                                              <a:dgm id="{8A014C48-04E8-4FD4-B5D8-739001572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graphicEl>
                                              <a:dgm id="{8A014C48-04E8-4FD4-B5D8-739001572C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16BEA1C-98AD-4B50-8849-610262014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616BEA1C-98AD-4B50-8849-610262014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graphicEl>
                                              <a:dgm id="{616BEA1C-98AD-4B50-8849-610262014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graphicEl>
                                              <a:dgm id="{616BEA1C-98AD-4B50-8849-610262014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graphicEl>
                                              <a:dgm id="{616BEA1C-98AD-4B50-8849-610262014C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1C53C81-9EBE-436B-8791-3838BA4EE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graphicEl>
                                              <a:dgm id="{51C53C81-9EBE-436B-8791-3838BA4EE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graphicEl>
                                              <a:dgm id="{51C53C81-9EBE-436B-8791-3838BA4EE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graphicEl>
                                              <a:dgm id="{51C53C81-9EBE-436B-8791-3838BA4EE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graphicEl>
                                              <a:dgm id="{51C53C81-9EBE-436B-8791-3838BA4EE2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57535DA-4E1E-47F6-A382-1205361A5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graphicEl>
                                              <a:dgm id="{057535DA-4E1E-47F6-A382-1205361A5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graphicEl>
                                              <a:dgm id="{057535DA-4E1E-47F6-A382-1205361A5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graphicEl>
                                              <a:dgm id="{057535DA-4E1E-47F6-A382-1205361A5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graphicEl>
                                              <a:dgm id="{057535DA-4E1E-47F6-A382-1205361A5B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0D9B611-C4EB-49F1-A82E-DD74DB9B3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graphicEl>
                                              <a:dgm id="{40D9B611-C4EB-49F1-A82E-DD74DB9B3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graphicEl>
                                              <a:dgm id="{40D9B611-C4EB-49F1-A82E-DD74DB9B3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graphicEl>
                                              <a:dgm id="{40D9B611-C4EB-49F1-A82E-DD74DB9B3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graphicEl>
                                              <a:dgm id="{40D9B611-C4EB-49F1-A82E-DD74DB9B30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C346472-8EE6-4C10-9075-6D82B65B6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graphicEl>
                                              <a:dgm id="{1C346472-8EE6-4C10-9075-6D82B65B6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graphicEl>
                                              <a:dgm id="{1C346472-8EE6-4C10-9075-6D82B65B6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graphicEl>
                                              <a:dgm id="{1C346472-8EE6-4C10-9075-6D82B65B6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graphicEl>
                                              <a:dgm id="{1C346472-8EE6-4C10-9075-6D82B65B64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4000" y="1279002"/>
            <a:ext cx="7776000" cy="617928"/>
          </a:xfrm>
        </p:spPr>
        <p:txBody>
          <a:bodyPr/>
          <a:lstStyle/>
          <a:p>
            <a:pPr algn="ctr"/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Stečajni </a:t>
            </a: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upravnik kao saradnik suda</a:t>
            </a: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latin typeface="Century Gothic" panose="020B0502020202020204" pitchFamily="34" charset="0"/>
              </a:rPr>
              <a:t>27.03.2015</a:t>
            </a:r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entury Gothic" panose="020B0502020202020204" pitchFamily="34" charset="0"/>
              </a:rPr>
              <a:t>UPPR - postupak i mere</a:t>
            </a:r>
            <a:endParaRPr lang="en-US">
              <a:latin typeface="Century Gothic" panose="020B0502020202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65390165"/>
              </p:ext>
            </p:extLst>
          </p:nvPr>
        </p:nvGraphicFramePr>
        <p:xfrm>
          <a:off x="409925" y="2067262"/>
          <a:ext cx="8229600" cy="4369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973692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4000" y="1279002"/>
            <a:ext cx="7776000" cy="617928"/>
          </a:xfrm>
        </p:spPr>
        <p:txBody>
          <a:bodyPr/>
          <a:lstStyle/>
          <a:p>
            <a:pPr algn="ctr"/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Kada bi privremeni st. upravnik trebalo da reaguje</a:t>
            </a: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latin typeface="Century Gothic" panose="020B0502020202020204" pitchFamily="34" charset="0"/>
              </a:rPr>
              <a:t>27.03.2015</a:t>
            </a:r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entury Gothic" panose="020B0502020202020204" pitchFamily="34" charset="0"/>
              </a:rPr>
              <a:t>UPPR - postupak i mere</a:t>
            </a:r>
            <a:endParaRPr lang="en-US">
              <a:latin typeface="Century Gothic" panose="020B0502020202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229639673"/>
              </p:ext>
            </p:extLst>
          </p:nvPr>
        </p:nvGraphicFramePr>
        <p:xfrm>
          <a:off x="409925" y="2067262"/>
          <a:ext cx="8229600" cy="4136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1813014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4000" y="1449333"/>
            <a:ext cx="7776000" cy="617928"/>
          </a:xfrm>
        </p:spPr>
        <p:txBody>
          <a:bodyPr/>
          <a:lstStyle/>
          <a:p>
            <a:pPr algn="ctr"/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Stečajni upravnik </a:t>
            </a: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kao lice koje potpisuje izjavu o izvodljivosti UPPR-a</a:t>
            </a: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latin typeface="Century Gothic" panose="020B0502020202020204" pitchFamily="34" charset="0"/>
              </a:rPr>
              <a:t>27.03.2015</a:t>
            </a:r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entury Gothic" panose="020B0502020202020204" pitchFamily="34" charset="0"/>
              </a:rPr>
              <a:t>UPPR - postupak i mere</a:t>
            </a:r>
            <a:endParaRPr lang="en-US">
              <a:latin typeface="Century Gothic" panose="020B0502020202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253132240"/>
              </p:ext>
            </p:extLst>
          </p:nvPr>
        </p:nvGraphicFramePr>
        <p:xfrm>
          <a:off x="409925" y="2359378"/>
          <a:ext cx="8229600" cy="3262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57200" y="5645347"/>
            <a:ext cx="8229600" cy="791312"/>
            <a:chOff x="0" y="3232968"/>
            <a:chExt cx="8229600" cy="784785"/>
          </a:xfrm>
        </p:grpSpPr>
        <p:sp>
          <p:nvSpPr>
            <p:cNvPr id="10" name="Rounded Rectangle 9"/>
            <p:cNvSpPr/>
            <p:nvPr/>
          </p:nvSpPr>
          <p:spPr>
            <a:xfrm>
              <a:off x="0" y="3232968"/>
              <a:ext cx="8229600" cy="784785"/>
            </a:xfrm>
            <a:prstGeom prst="roundRect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38310" y="3271278"/>
              <a:ext cx="8152980" cy="7081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sr-Latn-RS" sz="18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Savetuje se </a:t>
              </a:r>
              <a:r>
                <a:rPr lang="sr-Latn-RS" sz="1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identičan </a:t>
              </a:r>
              <a:r>
                <a:rPr lang="sr-Latn-RS" sz="18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pristup i metodologija kao i </a:t>
              </a:r>
              <a:r>
                <a:rPr lang="sr-Latn-R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prilikom izrade </a:t>
              </a:r>
              <a:endParaRPr lang="sr-Latn-R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  <a:p>
              <a:pPr lvl="0"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sr-Latn-RS" sz="1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izveštaja </a:t>
              </a:r>
              <a:r>
                <a:rPr lang="sr-Latn-R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o proveri tačnosti podataka iz </a:t>
              </a:r>
              <a:r>
                <a:rPr lang="sr-Latn-RS" sz="1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plana</a:t>
              </a:r>
              <a:r>
                <a:rPr lang="sr-Latn-RS" sz="18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 </a:t>
              </a:r>
              <a:endParaRPr lang="en-US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41297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Unapred pripremljeni plan reorganizacije	</a:t>
            </a: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Procesni aspekt</a:t>
            </a: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27.03.2015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UPPR - postupak i mere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504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3696" y="2043953"/>
            <a:ext cx="3236570" cy="433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55600" marR="0" lvl="0" indent="-355600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sr-Latn-CS" sz="1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Unapred pripremljen plan reorganizacije stečajnom dužniku </a:t>
            </a:r>
            <a:r>
              <a:rPr lang="sr-Latn-CS" sz="1400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nudi značajne </a:t>
            </a:r>
            <a:r>
              <a:rPr kumimoji="0" lang="sr-Latn-CS" sz="1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prednosti u odnosu na pojedinačno pregovaranje sa poveriocima</a:t>
            </a:r>
          </a:p>
          <a:p>
            <a:pPr marL="355600" marR="0" lvl="0" indent="-355600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sr-Latn-CS" sz="100" b="0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355600" indent="-3556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r-Latn-CS" sz="1400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Za ovaj postupak je ključan tajming, odnosno izrada Plana u trenutku kada još uvek postoji dovoljan nivo poslovne aktivnosti, odnosno dok su očekivanja poverilaca na niskom nivou a još uvek postoji poverenje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513341929"/>
              </p:ext>
            </p:extLst>
          </p:nvPr>
        </p:nvGraphicFramePr>
        <p:xfrm>
          <a:off x="3429000" y="1882587"/>
          <a:ext cx="5476892" cy="453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6611" y="1168636"/>
            <a:ext cx="5160989" cy="617928"/>
          </a:xfrm>
        </p:spPr>
        <p:txBody>
          <a:bodyPr anchor="ctr"/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UPPR – Osnovne karakteristike</a:t>
            </a: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2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latin typeface="Century Gothic" panose="020B0502020202020204" pitchFamily="34" charset="0"/>
              </a:rPr>
              <a:t>27.03.2015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entury Gothic" panose="020B0502020202020204" pitchFamily="34" charset="0"/>
              </a:rPr>
              <a:t>UPPR - postupak i mere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37436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Graphic spid="10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708" y="1312870"/>
            <a:ext cx="3263504" cy="617928"/>
          </a:xfrm>
        </p:spPr>
        <p:txBody>
          <a:bodyPr/>
          <a:lstStyle/>
          <a:p>
            <a:r>
              <a:rPr lang="sr-Latn-RS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Javni poziv i Oglas</a:t>
            </a:r>
            <a:endParaRPr lang="en-US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879691"/>
              </p:ext>
            </p:extLst>
          </p:nvPr>
        </p:nvGraphicFramePr>
        <p:xfrm>
          <a:off x="457200" y="2298349"/>
          <a:ext cx="8229600" cy="4025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latin typeface="Century Gothic" panose="020B0502020202020204" pitchFamily="34" charset="0"/>
              </a:rPr>
              <a:t>27.03.2015</a:t>
            </a:r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entury Gothic" panose="020B0502020202020204" pitchFamily="34" charset="0"/>
              </a:rPr>
              <a:t>UPPR - postupak i mere</a:t>
            </a:r>
            <a:endParaRPr lang="en-U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22364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1571622" y="990121"/>
            <a:ext cx="5857898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sr-Latn-CS" sz="2400" dirty="0">
                <a:solidFill>
                  <a:srgbClr val="6E64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  <a:t>Dejstvo plana reorganizacije</a:t>
            </a:r>
            <a:endParaRPr lang="en-US" sz="2400" dirty="0">
              <a:solidFill>
                <a:srgbClr val="6E645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28558" y="5434120"/>
            <a:ext cx="85868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355600" indent="-355600" algn="just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r-Latn-CS" sz="2900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Unapred pripremljen plan se može napraviti bez prethodnog obaveštavanja svih ili nekih poverilaca i može se obelodaniti tek u momentu podnošenja Plana sudu.</a:t>
            </a:r>
            <a:endParaRPr lang="en-US" sz="2900" dirty="0">
              <a:solidFill>
                <a:schemeClr val="tx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383974941"/>
              </p:ext>
            </p:extLst>
          </p:nvPr>
        </p:nvGraphicFramePr>
        <p:xfrm>
          <a:off x="500034" y="1787044"/>
          <a:ext cx="8215370" cy="3563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07147"/>
            <a:ext cx="2895600" cy="246221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Century Gothic" panose="020B0502020202020204" pitchFamily="34" charset="0"/>
              </a:rPr>
              <a:t>UPPR - postupak i mere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2" name="Date Placeholder 5"/>
          <p:cNvSpPr>
            <a:spLocks noGrp="1"/>
          </p:cNvSpPr>
          <p:nvPr>
            <p:ph type="dt" sz="quarter" idx="10"/>
          </p:nvPr>
        </p:nvSpPr>
        <p:spPr>
          <a:xfrm>
            <a:off x="457200" y="6215082"/>
            <a:ext cx="2133600" cy="246221"/>
          </a:xfrm>
        </p:spPr>
        <p:txBody>
          <a:bodyPr/>
          <a:lstStyle/>
          <a:p>
            <a:pPr>
              <a:defRPr/>
            </a:pPr>
            <a:r>
              <a:rPr lang="de-DE" smtClean="0">
                <a:latin typeface="Century Gothic" panose="020B0502020202020204" pitchFamily="34" charset="0"/>
              </a:rPr>
              <a:t>27.03.2015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2842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155" y="2743200"/>
            <a:ext cx="7772400" cy="301307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r-Latn-RS" sz="2800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Unapred pripremljen plan reorganizacije</a:t>
            </a:r>
            <a:br>
              <a:rPr lang="sr-Latn-RS" sz="2800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sr-Latn-RS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“Prethodni stečajni postupak i popis imovine”</a:t>
            </a:r>
            <a:br>
              <a:rPr lang="sr-Latn-RS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sr-Latn-RS" sz="2800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sr-Latn-RS" sz="2800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sr-Latn-RS" sz="3600" b="1" dirty="0" err="1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hlinkClick r:id="rId2"/>
              </a:rPr>
              <a:t>milan.marinkovic@wmep.rs</a:t>
            </a:r>
            <a:r>
              <a:rPr lang="sr-Latn-RS" sz="3600" b="1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br>
              <a:rPr lang="sr-Latn-RS" sz="3600" b="1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sr-Latn-RS" sz="3600" b="1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sr-Latn-RS" sz="3600" b="1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sr-Latn-RS" sz="3600" b="1" dirty="0" err="1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nemanja.nikolic@wmep.rs</a:t>
            </a:r>
            <a:r>
              <a:rPr lang="sr-Latn-RS" sz="3600" b="1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sr-Latn-RS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62776" y="6581001"/>
            <a:ext cx="3418449" cy="246221"/>
          </a:xfrm>
        </p:spPr>
        <p:txBody>
          <a:bodyPr/>
          <a:lstStyle/>
          <a:p>
            <a:pPr>
              <a:defRPr/>
            </a:pPr>
            <a:r>
              <a:rPr lang="en-US" smtClean="0"/>
              <a:t>UPPR - postupak i mere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27.03.2015</a:t>
            </a:r>
            <a:endParaRPr lang="en-US" dirty="0"/>
          </a:p>
        </p:txBody>
      </p:sp>
      <p:pic>
        <p:nvPicPr>
          <p:cNvPr id="102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34" y="1425395"/>
            <a:ext cx="207645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IZ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615" y="1584235"/>
            <a:ext cx="145732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225" y="1415870"/>
            <a:ext cx="127635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2752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63349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1678761" y="936331"/>
            <a:ext cx="5786478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sr-Latn-CS" sz="2400" dirty="0">
                <a:solidFill>
                  <a:srgbClr val="6E64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  <a:t>Ciljevi plana reorganizacije</a:t>
            </a:r>
            <a:endParaRPr lang="en-US" sz="2400" dirty="0">
              <a:solidFill>
                <a:srgbClr val="6E645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738976063"/>
              </p:ext>
            </p:extLst>
          </p:nvPr>
        </p:nvGraphicFramePr>
        <p:xfrm>
          <a:off x="500034" y="1831587"/>
          <a:ext cx="8229600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07147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UPPR - postupak i mere</a:t>
            </a:r>
            <a:endParaRPr lang="en-US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quarter" idx="10"/>
          </p:nvPr>
        </p:nvSpPr>
        <p:spPr>
          <a:xfrm>
            <a:off x="457200" y="6215082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de-DE" smtClean="0"/>
              <a:t>27.03.2015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3922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Uloga stečajnog upravnika u procesu </a:t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reorganizacije kroz UPPR</a:t>
            </a: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887585"/>
              </p:ext>
            </p:extLst>
          </p:nvPr>
        </p:nvGraphicFramePr>
        <p:xfrm>
          <a:off x="684000" y="2447999"/>
          <a:ext cx="7776000" cy="381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latin typeface="Century Gothic" panose="020B0502020202020204" pitchFamily="34" charset="0"/>
              </a:rPr>
              <a:t>27.03.2015</a:t>
            </a:r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entury Gothic" panose="020B0502020202020204" pitchFamily="34" charset="0"/>
              </a:rPr>
              <a:t>UPPR - postupak i mere</a:t>
            </a:r>
            <a:endParaRPr lang="en-U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16182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9E75E06-977D-49FF-8118-214C29780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graphicEl>
                                              <a:dgm id="{79E75E06-977D-49FF-8118-214C29780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79E75E06-977D-49FF-8118-214C29780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graphicEl>
                                              <a:dgm id="{79E75E06-977D-49FF-8118-214C29780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graphicEl>
                                              <a:dgm id="{79E75E06-977D-49FF-8118-214C297807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274C3C6-086E-44E4-B61B-AC11424C7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graphicEl>
                                              <a:dgm id="{D274C3C6-086E-44E4-B61B-AC11424C7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dgm id="{D274C3C6-086E-44E4-B61B-AC11424C7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dgm id="{D274C3C6-086E-44E4-B61B-AC11424C7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graphicEl>
                                              <a:dgm id="{D274C3C6-086E-44E4-B61B-AC11424C7E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17E1A90-9DBC-41A0-A03E-B4FAEA433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graphicEl>
                                              <a:dgm id="{617E1A90-9DBC-41A0-A03E-B4FAEA433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graphicEl>
                                              <a:dgm id="{617E1A90-9DBC-41A0-A03E-B4FAEA433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graphicEl>
                                              <a:dgm id="{617E1A90-9DBC-41A0-A03E-B4FAEA433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graphicEl>
                                              <a:dgm id="{617E1A90-9DBC-41A0-A03E-B4FAEA4330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EC0E291-C1E1-42B2-BFBB-369C5565B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graphicEl>
                                              <a:dgm id="{1EC0E291-C1E1-42B2-BFBB-369C5565B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graphicEl>
                                              <a:dgm id="{1EC0E291-C1E1-42B2-BFBB-369C5565B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graphicEl>
                                              <a:dgm id="{1EC0E291-C1E1-42B2-BFBB-369C5565B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graphicEl>
                                              <a:dgm id="{1EC0E291-C1E1-42B2-BFBB-369C5565B2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748C090-736F-4361-A252-D5DB34852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graphicEl>
                                              <a:dgm id="{F748C090-736F-4361-A252-D5DB34852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graphicEl>
                                              <a:dgm id="{F748C090-736F-4361-A252-D5DB34852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graphicEl>
                                              <a:dgm id="{F748C090-736F-4361-A252-D5DB34852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graphicEl>
                                              <a:dgm id="{F748C090-736F-4361-A252-D5DB348526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3E480AA-E373-4ABB-ACFA-543D39618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graphicEl>
                                              <a:dgm id="{F3E480AA-E373-4ABB-ACFA-543D39618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graphicEl>
                                              <a:dgm id="{F3E480AA-E373-4ABB-ACFA-543D39618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graphicEl>
                                              <a:dgm id="{F3E480AA-E373-4ABB-ACFA-543D39618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graphicEl>
                                              <a:dgm id="{F3E480AA-E373-4ABB-ACFA-543D396180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B2E89B7-D280-4E7E-A341-BDD93B046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graphicEl>
                                              <a:dgm id="{8B2E89B7-D280-4E7E-A341-BDD93B046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graphicEl>
                                              <a:dgm id="{8B2E89B7-D280-4E7E-A341-BDD93B046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graphicEl>
                                              <a:dgm id="{8B2E89B7-D280-4E7E-A341-BDD93B046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graphicEl>
                                              <a:dgm id="{8B2E89B7-D280-4E7E-A341-BDD93B0461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Stečajni upravnik </a:t>
            </a: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kao privremeni </a:t>
            </a: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stečajni upravnik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latin typeface="Century Gothic" panose="020B0502020202020204" pitchFamily="34" charset="0"/>
              </a:rPr>
              <a:t>27.03.2015</a:t>
            </a:r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entury Gothic" panose="020B0502020202020204" pitchFamily="34" charset="0"/>
              </a:rPr>
              <a:t>UPPR - postupak i mere</a:t>
            </a:r>
            <a:endParaRPr lang="en-US">
              <a:latin typeface="Century Gothic" panose="020B0502020202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05914726"/>
              </p:ext>
            </p:extLst>
          </p:nvPr>
        </p:nvGraphicFramePr>
        <p:xfrm>
          <a:off x="409925" y="3506096"/>
          <a:ext cx="8229600" cy="2365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57200" y="5923249"/>
            <a:ext cx="8229600" cy="567198"/>
            <a:chOff x="0" y="3232968"/>
            <a:chExt cx="8229600" cy="784785"/>
          </a:xfrm>
        </p:grpSpPr>
        <p:sp>
          <p:nvSpPr>
            <p:cNvPr id="10" name="Rounded Rectangle 9"/>
            <p:cNvSpPr/>
            <p:nvPr/>
          </p:nvSpPr>
          <p:spPr>
            <a:xfrm>
              <a:off x="0" y="3232968"/>
              <a:ext cx="8229600" cy="784785"/>
            </a:xfrm>
            <a:prstGeom prst="roundRect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38310" y="3271278"/>
              <a:ext cx="8152980" cy="7081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CS" sz="14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U prethodnih 5 godina, usvojen je značajni broj Planova reorganizacije, tako da je izgrađen solidan nivo sudske prakse</a:t>
              </a:r>
              <a:endParaRPr lang="en-US" sz="14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8890" y="2101128"/>
            <a:ext cx="8229600" cy="1171876"/>
            <a:chOff x="0" y="3196944"/>
            <a:chExt cx="8229600" cy="784785"/>
          </a:xfrm>
        </p:grpSpPr>
        <p:sp>
          <p:nvSpPr>
            <p:cNvPr id="16" name="Rounded Rectangle 15"/>
            <p:cNvSpPr/>
            <p:nvPr/>
          </p:nvSpPr>
          <p:spPr>
            <a:xfrm>
              <a:off x="0" y="3196944"/>
              <a:ext cx="8229600" cy="784785"/>
            </a:xfrm>
            <a:prstGeom prst="roundRect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38310" y="3271278"/>
              <a:ext cx="8152980" cy="7081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sr-Latn-C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Tokom prethodnog postupka po UPPR-u, stečajni sudija može, na zahtev zainteresovanog lica ili po službenoj dužnosti, imenovati privremenog stečajnog upravnika ili angažovati druga stručna lica u cilju utvrđivanja tačnosti podataka iz UPPR-a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440117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Stečajni upravnik </a:t>
            </a: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kao privremeni </a:t>
            </a: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stečajni upravnik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latin typeface="Century Gothic" panose="020B0502020202020204" pitchFamily="34" charset="0"/>
              </a:rPr>
              <a:t>27.03.2015</a:t>
            </a:r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entury Gothic" panose="020B0502020202020204" pitchFamily="34" charset="0"/>
              </a:rPr>
              <a:t>UPPR - postupak i mere</a:t>
            </a:r>
            <a:endParaRPr lang="en-US">
              <a:latin typeface="Century Gothic" panose="020B0502020202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03810871"/>
              </p:ext>
            </p:extLst>
          </p:nvPr>
        </p:nvGraphicFramePr>
        <p:xfrm>
          <a:off x="409925" y="3224532"/>
          <a:ext cx="8229600" cy="2772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57200" y="2338482"/>
            <a:ext cx="8229600" cy="494365"/>
            <a:chOff x="0" y="292"/>
            <a:chExt cx="8229600" cy="1123200"/>
          </a:xfrm>
        </p:grpSpPr>
        <p:sp>
          <p:nvSpPr>
            <p:cNvPr id="13" name="Rounded Rectangle 12"/>
            <p:cNvSpPr/>
            <p:nvPr/>
          </p:nvSpPr>
          <p:spPr>
            <a:xfrm>
              <a:off x="0" y="292"/>
              <a:ext cx="8229600" cy="1123200"/>
            </a:xfrm>
            <a:prstGeom prst="roundRect">
              <a:avLst/>
            </a:pr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54830" y="55122"/>
              <a:ext cx="8119940" cy="1013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16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Nadležnosti privremenog stečajnog upravnika</a:t>
              </a:r>
              <a:endParaRPr lang="en-US" sz="16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495200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2F1E603-B825-401C-96B9-097D3E6E8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22F1E603-B825-401C-96B9-097D3E6E8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22F1E603-B825-401C-96B9-097D3E6E8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64C78EB-872F-4A6D-A492-203AFAE71E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964C78EB-872F-4A6D-A492-203AFAE71E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964C78EB-872F-4A6D-A492-203AFAE71E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C776CA7-586B-4C1B-A216-9FA40DE31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DC776CA7-586B-4C1B-A216-9FA40DE31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DC776CA7-586B-4C1B-A216-9FA40DE31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276C614-0E96-43EA-A892-F15A1F699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dgm id="{4276C614-0E96-43EA-A892-F15A1F699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4276C614-0E96-43EA-A892-F15A1F699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74BD226-FB54-4938-ACBE-FC702DCF2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dgm id="{574BD226-FB54-4938-ACBE-FC702DCF2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574BD226-FB54-4938-ACBE-FC702DCF2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F97518D-88B7-4BF8-B238-E288B9C81B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graphicEl>
                                              <a:dgm id="{5F97518D-88B7-4BF8-B238-E288B9C81B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graphicEl>
                                              <a:dgm id="{5F97518D-88B7-4BF8-B238-E288B9C81B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Stečajni upravnik </a:t>
            </a: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kao privremeni </a:t>
            </a: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stečajni upravnik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latin typeface="Century Gothic" panose="020B0502020202020204" pitchFamily="34" charset="0"/>
              </a:rPr>
              <a:t>27.03.2015</a:t>
            </a:r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entury Gothic" panose="020B0502020202020204" pitchFamily="34" charset="0"/>
              </a:rPr>
              <a:t>UPPR - postupak i mere</a:t>
            </a:r>
            <a:endParaRPr lang="en-US">
              <a:latin typeface="Century Gothic" panose="020B0502020202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88692522"/>
              </p:ext>
            </p:extLst>
          </p:nvPr>
        </p:nvGraphicFramePr>
        <p:xfrm>
          <a:off x="409925" y="2734235"/>
          <a:ext cx="8229600" cy="3666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ounded Rectangle 4"/>
          <p:cNvSpPr/>
          <p:nvPr/>
        </p:nvSpPr>
        <p:spPr>
          <a:xfrm>
            <a:off x="512030" y="2619541"/>
            <a:ext cx="8119940" cy="72114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kern="1200" dirty="0">
              <a:latin typeface="Century Gothic" panose="020B0502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06079" y="2152072"/>
            <a:ext cx="7131841" cy="416525"/>
            <a:chOff x="1097758" y="946110"/>
            <a:chExt cx="7131841" cy="1756413"/>
          </a:xfrm>
        </p:grpSpPr>
        <p:sp>
          <p:nvSpPr>
            <p:cNvPr id="10" name="Rectangle 9"/>
            <p:cNvSpPr/>
            <p:nvPr/>
          </p:nvSpPr>
          <p:spPr>
            <a:xfrm>
              <a:off x="1097758" y="946110"/>
              <a:ext cx="7131841" cy="1756413"/>
            </a:xfrm>
            <a:prstGeom prst="rect">
              <a:avLst/>
            </a:pr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1097758" y="946110"/>
              <a:ext cx="7131841" cy="17564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8052" tIns="45720" rIns="45720" bIns="4572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18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Izveštaj o proveri tačnosti podataka iz plana</a:t>
              </a:r>
              <a:endParaRPr lang="sr-Latn-CS" sz="1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238021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3C7A2F5-B405-4458-8726-ADE2B2587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graphicEl>
                                              <a:dgm id="{93C7A2F5-B405-4458-8726-ADE2B2587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graphicEl>
                                              <a:dgm id="{93C7A2F5-B405-4458-8726-ADE2B2587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93C7A2F5-B405-4458-8726-ADE2B2587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graphicEl>
                                              <a:dgm id="{93C7A2F5-B405-4458-8726-ADE2B2587F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43FA05-33CB-43E9-B30E-697407A58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graphicEl>
                                              <a:dgm id="{DA43FA05-33CB-43E9-B30E-697407A58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graphicEl>
                                              <a:dgm id="{DA43FA05-33CB-43E9-B30E-697407A58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graphicEl>
                                              <a:dgm id="{DA43FA05-33CB-43E9-B30E-697407A58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dgm id="{DA43FA05-33CB-43E9-B30E-697407A588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71146C5-A75E-429D-92AD-9D09B4868A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graphicEl>
                                              <a:dgm id="{D71146C5-A75E-429D-92AD-9D09B4868A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graphicEl>
                                              <a:dgm id="{D71146C5-A75E-429D-92AD-9D09B4868A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graphicEl>
                                              <a:dgm id="{D71146C5-A75E-429D-92AD-9D09B4868A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graphicEl>
                                              <a:dgm id="{D71146C5-A75E-429D-92AD-9D09B4868A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FF67419-7819-4A62-9E2F-2CD63E9B1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graphicEl>
                                              <a:dgm id="{FFF67419-7819-4A62-9E2F-2CD63E9B1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graphicEl>
                                              <a:dgm id="{FFF67419-7819-4A62-9E2F-2CD63E9B1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graphicEl>
                                              <a:dgm id="{FFF67419-7819-4A62-9E2F-2CD63E9B1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graphicEl>
                                              <a:dgm id="{FFF67419-7819-4A62-9E2F-2CD63E9B1D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0C45F33-2943-49DC-98C4-1AC6B0F2EE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graphicEl>
                                              <a:dgm id="{50C45F33-2943-49DC-98C4-1AC6B0F2EE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graphicEl>
                                              <a:dgm id="{50C45F33-2943-49DC-98C4-1AC6B0F2EE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graphicEl>
                                              <a:dgm id="{50C45F33-2943-49DC-98C4-1AC6B0F2EE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graphicEl>
                                              <a:dgm id="{50C45F33-2943-49DC-98C4-1AC6B0F2EE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BF5BBC-488E-4BB1-B0B0-061BDC70C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graphicEl>
                                              <a:dgm id="{F9BF5BBC-488E-4BB1-B0B0-061BDC70C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graphicEl>
                                              <a:dgm id="{F9BF5BBC-488E-4BB1-B0B0-061BDC70C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graphicEl>
                                              <a:dgm id="{F9BF5BBC-488E-4BB1-B0B0-061BDC70C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graphicEl>
                                              <a:dgm id="{F9BF5BBC-488E-4BB1-B0B0-061BDC70C4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F200F16-6806-45CF-9D4A-8657341AD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graphicEl>
                                              <a:dgm id="{9F200F16-6806-45CF-9D4A-8657341AD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graphicEl>
                                              <a:dgm id="{9F200F16-6806-45CF-9D4A-8657341AD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graphicEl>
                                              <a:dgm id="{9F200F16-6806-45CF-9D4A-8657341AD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graphicEl>
                                              <a:dgm id="{9F200F16-6806-45CF-9D4A-8657341ADC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8A2D17A-63DC-468D-95B6-5DB037DC23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graphicEl>
                                              <a:dgm id="{58A2D17A-63DC-468D-95B6-5DB037DC23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graphicEl>
                                              <a:dgm id="{58A2D17A-63DC-468D-95B6-5DB037DC23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graphicEl>
                                              <a:dgm id="{58A2D17A-63DC-468D-95B6-5DB037DC23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>
                                            <p:graphicEl>
                                              <a:dgm id="{58A2D17A-63DC-468D-95B6-5DB037DC23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F848EF-8384-4FB1-87CD-48132DA6F2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graphicEl>
                                              <a:dgm id="{16F848EF-8384-4FB1-87CD-48132DA6F2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graphicEl>
                                              <a:dgm id="{16F848EF-8384-4FB1-87CD-48132DA6F2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graphicEl>
                                              <a:dgm id="{16F848EF-8384-4FB1-87CD-48132DA6F2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>
                                            <p:graphicEl>
                                              <a:dgm id="{16F848EF-8384-4FB1-87CD-48132DA6F2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6B7E6A5-9B5D-40FB-8DB5-DC53DFF5B8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graphicEl>
                                              <a:dgm id="{A6B7E6A5-9B5D-40FB-8DB5-DC53DFF5B8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graphicEl>
                                              <a:dgm id="{A6B7E6A5-9B5D-40FB-8DB5-DC53DFF5B8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>
                                            <p:graphicEl>
                                              <a:dgm id="{A6B7E6A5-9B5D-40FB-8DB5-DC53DFF5B8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">
                                            <p:graphicEl>
                                              <a:dgm id="{A6B7E6A5-9B5D-40FB-8DB5-DC53DFF5B8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6D1F573-663F-45CA-A5B2-8EA9CBDD1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graphicEl>
                                              <a:dgm id="{36D1F573-663F-45CA-A5B2-8EA9CBDD1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>
                                            <p:graphicEl>
                                              <a:dgm id="{36D1F573-663F-45CA-A5B2-8EA9CBDD1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graphicEl>
                                              <a:dgm id="{36D1F573-663F-45CA-A5B2-8EA9CBDD1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">
                                            <p:graphicEl>
                                              <a:dgm id="{36D1F573-663F-45CA-A5B2-8EA9CBDD1E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2A8BE25-681E-4AF8-8620-93E2EB9826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>
                                            <p:graphicEl>
                                              <a:dgm id="{42A8BE25-681E-4AF8-8620-93E2EB9826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>
                                            <p:graphicEl>
                                              <a:dgm id="{42A8BE25-681E-4AF8-8620-93E2EB9826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>
                                            <p:graphicEl>
                                              <a:dgm id="{42A8BE25-681E-4AF8-8620-93E2EB9826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">
                                            <p:graphicEl>
                                              <a:dgm id="{42A8BE25-681E-4AF8-8620-93E2EB9826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E302FAF-1451-46B8-BF6A-126702EC9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>
                                            <p:graphicEl>
                                              <a:dgm id="{DE302FAF-1451-46B8-BF6A-126702EC9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>
                                            <p:graphicEl>
                                              <a:dgm id="{DE302FAF-1451-46B8-BF6A-126702EC9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">
                                            <p:graphicEl>
                                              <a:dgm id="{DE302FAF-1451-46B8-BF6A-126702EC9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">
                                            <p:graphicEl>
                                              <a:dgm id="{DE302FAF-1451-46B8-BF6A-126702EC9D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Stečajni upravnik </a:t>
            </a: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kao privremeni </a:t>
            </a: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stečajni upravnik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latin typeface="Century Gothic" panose="020B0502020202020204" pitchFamily="34" charset="0"/>
              </a:rPr>
              <a:t>27.03.2015</a:t>
            </a:r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entury Gothic" panose="020B0502020202020204" pitchFamily="34" charset="0"/>
              </a:rPr>
              <a:t>UPPR - postupak i mere</a:t>
            </a:r>
            <a:endParaRPr lang="en-US">
              <a:latin typeface="Century Gothic" panose="020B0502020202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55559121"/>
              </p:ext>
            </p:extLst>
          </p:nvPr>
        </p:nvGraphicFramePr>
        <p:xfrm>
          <a:off x="409925" y="2734235"/>
          <a:ext cx="8229600" cy="3666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ounded Rectangle 4"/>
          <p:cNvSpPr/>
          <p:nvPr/>
        </p:nvSpPr>
        <p:spPr>
          <a:xfrm>
            <a:off x="512030" y="2619541"/>
            <a:ext cx="8119940" cy="72114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kern="1200" dirty="0">
              <a:latin typeface="Century Gothic" panose="020B0502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06079" y="2152072"/>
            <a:ext cx="7131841" cy="416525"/>
            <a:chOff x="1097758" y="946110"/>
            <a:chExt cx="7131841" cy="1756413"/>
          </a:xfrm>
        </p:grpSpPr>
        <p:sp>
          <p:nvSpPr>
            <p:cNvPr id="10" name="Rectangle 9"/>
            <p:cNvSpPr/>
            <p:nvPr/>
          </p:nvSpPr>
          <p:spPr>
            <a:xfrm>
              <a:off x="1097758" y="946110"/>
              <a:ext cx="7131841" cy="1756413"/>
            </a:xfrm>
            <a:prstGeom prst="rect">
              <a:avLst/>
            </a:pr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1097758" y="946110"/>
              <a:ext cx="7131841" cy="17564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8052" tIns="45720" rIns="45720" bIns="45720" numCol="1" spcCol="1270" anchor="ctr" anchorCtr="0">
              <a:noAutofit/>
            </a:bodyPr>
            <a:lstStyle/>
            <a:p>
              <a:pPr lvl="0"/>
              <a:r>
                <a:rPr lang="sr-Latn-R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Analiza sadržine predloga plana reorganizacije</a:t>
              </a:r>
              <a:endParaRPr lang="sr-Latn-C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449718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8FDF950-908E-4C15-998B-1113F4562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graphicEl>
                                              <a:dgm id="{E8FDF950-908E-4C15-998B-1113F4562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graphicEl>
                                              <a:dgm id="{E8FDF950-908E-4C15-998B-1113F4562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E8FDF950-908E-4C15-998B-1113F4562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graphicEl>
                                              <a:dgm id="{E8FDF950-908E-4C15-998B-1113F4562E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CB9E671-3CDB-45C2-964D-4447F2E2A8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graphicEl>
                                              <a:dgm id="{BCB9E671-3CDB-45C2-964D-4447F2E2A8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graphicEl>
                                              <a:dgm id="{BCB9E671-3CDB-45C2-964D-4447F2E2A8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graphicEl>
                                              <a:dgm id="{BCB9E671-3CDB-45C2-964D-4447F2E2A8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dgm id="{BCB9E671-3CDB-45C2-964D-4447F2E2A8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69AA625-6F04-489D-9D69-F35BD8408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graphicEl>
                                              <a:dgm id="{D69AA625-6F04-489D-9D69-F35BD8408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graphicEl>
                                              <a:dgm id="{D69AA625-6F04-489D-9D69-F35BD8408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graphicEl>
                                              <a:dgm id="{D69AA625-6F04-489D-9D69-F35BD8408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graphicEl>
                                              <a:dgm id="{D69AA625-6F04-489D-9D69-F35BD84087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274" y="1483200"/>
            <a:ext cx="8460000" cy="617928"/>
          </a:xfrm>
        </p:spPr>
        <p:txBody>
          <a:bodyPr/>
          <a:lstStyle/>
          <a:p>
            <a:pPr lvl="0" algn="ctr"/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Analiza kriterijuma i načina formiranja klasa poverilaca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699317"/>
              </p:ext>
            </p:extLst>
          </p:nvPr>
        </p:nvGraphicFramePr>
        <p:xfrm>
          <a:off x="457200" y="2393576"/>
          <a:ext cx="8229600" cy="3971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latin typeface="Century Gothic" panose="020B0502020202020204" pitchFamily="34" charset="0"/>
              </a:rPr>
              <a:t>27.03.2015</a:t>
            </a:r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entury Gothic" panose="020B0502020202020204" pitchFamily="34" charset="0"/>
              </a:rPr>
              <a:t>UPPR - postupak i mere</a:t>
            </a:r>
            <a:endParaRPr lang="en-U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75378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769158-4C7B-4EAA-8F08-56965E0DE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B5769158-4C7B-4EAA-8F08-56965E0DE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B5769158-4C7B-4EAA-8F08-56965E0DE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B5769158-4C7B-4EAA-8F08-56965E0DE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B5769158-4C7B-4EAA-8F08-56965E0DE5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29E707-F53F-4370-AF3B-38757520B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1D29E707-F53F-4370-AF3B-38757520B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1D29E707-F53F-4370-AF3B-38757520B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1D29E707-F53F-4370-AF3B-38757520B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1D29E707-F53F-4370-AF3B-38757520BF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67D3C4-1DA6-45A0-B002-F5199DC65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5967D3C4-1DA6-45A0-B002-F5199DC65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5967D3C4-1DA6-45A0-B002-F5199DC65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5967D3C4-1DA6-45A0-B002-F5199DC65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5967D3C4-1DA6-45A0-B002-F5199DC657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72E771-4D2F-42B1-BD8C-0315995A4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FE72E771-4D2F-42B1-BD8C-0315995A4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FE72E771-4D2F-42B1-BD8C-0315995A4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FE72E771-4D2F-42B1-BD8C-0315995A4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FE72E771-4D2F-42B1-BD8C-0315995A45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F67F2F-4283-4E13-9E3D-F7D621F42B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18F67F2F-4283-4E13-9E3D-F7D621F42B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18F67F2F-4283-4E13-9E3D-F7D621F42B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18F67F2F-4283-4E13-9E3D-F7D621F42B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18F67F2F-4283-4E13-9E3D-F7D621F42B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A25911-9EFD-4AF8-856F-5573EF483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8DA25911-9EFD-4AF8-856F-5573EF483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8DA25911-9EFD-4AF8-856F-5573EF483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8DA25911-9EFD-4AF8-856F-5573EF483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8DA25911-9EFD-4AF8-856F-5573EF483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EFE6EE-D12D-4F9B-8511-78A37F12E7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2FEFE6EE-D12D-4F9B-8511-78A37F12E7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2FEFE6EE-D12D-4F9B-8511-78A37F12E7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2FEFE6EE-D12D-4F9B-8511-78A37F12E7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2FEFE6EE-D12D-4F9B-8511-78A37F12E7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4E022F-1E44-4613-B6DA-EA9DD51FD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C74E022F-1E44-4613-B6DA-EA9DD51FD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C74E022F-1E44-4613-B6DA-EA9DD51FD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C74E022F-1E44-4613-B6DA-EA9DD51FD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C74E022F-1E44-4613-B6DA-EA9DD51FD9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871384-C228-4453-9300-46AAA45B1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B8871384-C228-4453-9300-46AAA45B1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B8871384-C228-4453-9300-46AAA45B1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B8871384-C228-4453-9300-46AAA45B1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graphicEl>
                                              <a:dgm id="{B8871384-C228-4453-9300-46AAA45B1A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643F42-EC66-4D2D-876B-5F3446EAC2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E3643F42-EC66-4D2D-876B-5F3446EAC2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E3643F42-EC66-4D2D-876B-5F3446EAC2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E3643F42-EC66-4D2D-876B-5F3446EAC2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graphicEl>
                                              <a:dgm id="{E3643F42-EC66-4D2D-876B-5F3446EAC2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0D0847-A9FB-4B80-8876-AA88FC235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dgm id="{C60D0847-A9FB-4B80-8876-AA88FC235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C60D0847-A9FB-4B80-8876-AA88FC235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graphicEl>
                                              <a:dgm id="{C60D0847-A9FB-4B80-8876-AA88FC235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graphicEl>
                                              <a:dgm id="{C60D0847-A9FB-4B80-8876-AA88FC2358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CBA34F-32E4-4B31-86AD-764595D19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graphicEl>
                                              <a:dgm id="{1FCBA34F-32E4-4B31-86AD-764595D19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graphicEl>
                                              <a:dgm id="{1FCBA34F-32E4-4B31-86AD-764595D19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1FCBA34F-32E4-4B31-86AD-764595D19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graphicEl>
                                              <a:dgm id="{1FCBA34F-32E4-4B31-86AD-764595D198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B1CD0F-D8A1-49F7-B963-D233F5F5B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graphicEl>
                                              <a:dgm id="{8BB1CD0F-D8A1-49F7-B963-D233F5F5B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graphicEl>
                                              <a:dgm id="{8BB1CD0F-D8A1-49F7-B963-D233F5F5B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8BB1CD0F-D8A1-49F7-B963-D233F5F5B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graphicEl>
                                              <a:dgm id="{8BB1CD0F-D8A1-49F7-B963-D233F5F5BF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E24064-528D-4E88-BD00-29A15DD3F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graphicEl>
                                              <a:dgm id="{FBE24064-528D-4E88-BD00-29A15DD3F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graphicEl>
                                              <a:dgm id="{FBE24064-528D-4E88-BD00-29A15DD3F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graphicEl>
                                              <a:dgm id="{FBE24064-528D-4E88-BD00-29A15DD3F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">
                                            <p:graphicEl>
                                              <a:dgm id="{FBE24064-528D-4E88-BD00-29A15DD3F6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3962B-7267-446C-BD3A-24A9FC9D5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graphicEl>
                                              <a:dgm id="{DE43962B-7267-446C-BD3A-24A9FC9D5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graphicEl>
                                              <a:dgm id="{DE43962B-7267-446C-BD3A-24A9FC9D5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graphicEl>
                                              <a:dgm id="{DE43962B-7267-446C-BD3A-24A9FC9D5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">
                                            <p:graphicEl>
                                              <a:dgm id="{DE43962B-7267-446C-BD3A-24A9FC9D52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9118" y="1115647"/>
            <a:ext cx="5725764" cy="542824"/>
          </a:xfrm>
        </p:spPr>
        <p:txBody>
          <a:bodyPr/>
          <a:lstStyle/>
          <a:p>
            <a:pPr algn="ctr"/>
            <a:r>
              <a:rPr lang="sr-Latn-RS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Elementi Plana reorganizacije</a:t>
            </a:r>
            <a:endParaRPr lang="en-US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316295"/>
              </p:ext>
            </p:extLst>
          </p:nvPr>
        </p:nvGraphicFramePr>
        <p:xfrm>
          <a:off x="457200" y="2501153"/>
          <a:ext cx="8229600" cy="3625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latin typeface="Century Gothic" panose="020B0502020202020204" pitchFamily="34" charset="0"/>
              </a:rPr>
              <a:t>27.03.2015</a:t>
            </a:r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entury Gothic" panose="020B0502020202020204" pitchFamily="34" charset="0"/>
              </a:rPr>
              <a:t>UPPR - postupak i mere</a:t>
            </a:r>
            <a:endParaRPr lang="en-U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71826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1D12BE-E587-40D2-907F-0AE25E0F8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D01D12BE-E587-40D2-907F-0AE25E0F8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D01D12BE-E587-40D2-907F-0AE25E0F8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C5BD52-F163-410E-A610-BE371F382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6DC5BD52-F163-410E-A610-BE371F382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6DC5BD52-F163-410E-A610-BE371F382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ACDE69-111D-4834-BCF4-8FB95D26A8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5CACDE69-111D-4834-BCF4-8FB95D26A8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5CACDE69-111D-4834-BCF4-8FB95D26A8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D639BB-8FDC-43AF-9C82-9B2A667315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F1D639BB-8FDC-43AF-9C82-9B2A667315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F1D639BB-8FDC-43AF-9C82-9B2A667315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43C508-986A-4BCD-A26A-F320A197F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C843C508-986A-4BCD-A26A-F320A197F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C843C508-986A-4BCD-A26A-F320A197F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GIZ_Banner_Kopfzeile-Ausland (3)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IZ">
    <a:dk1>
      <a:srgbClr val="000000"/>
    </a:dk1>
    <a:lt1>
      <a:srgbClr val="FFFFFF"/>
    </a:lt1>
    <a:dk2>
      <a:srgbClr val="6E6452"/>
    </a:dk2>
    <a:lt2>
      <a:srgbClr val="D2CDC8"/>
    </a:lt2>
    <a:accent1>
      <a:srgbClr val="C80F0F"/>
    </a:accent1>
    <a:accent2>
      <a:srgbClr val="4B859F"/>
    </a:accent2>
    <a:accent3>
      <a:srgbClr val="B498BA"/>
    </a:accent3>
    <a:accent4>
      <a:srgbClr val="F3BF49"/>
    </a:accent4>
    <a:accent5>
      <a:srgbClr val="94B322"/>
    </a:accent5>
    <a:accent6>
      <a:srgbClr val="B4E3ED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GIZ">
    <a:dk1>
      <a:srgbClr val="000000"/>
    </a:dk1>
    <a:lt1>
      <a:srgbClr val="FFFFFF"/>
    </a:lt1>
    <a:dk2>
      <a:srgbClr val="6E6452"/>
    </a:dk2>
    <a:lt2>
      <a:srgbClr val="D2CDC8"/>
    </a:lt2>
    <a:accent1>
      <a:srgbClr val="C80F0F"/>
    </a:accent1>
    <a:accent2>
      <a:srgbClr val="4B859F"/>
    </a:accent2>
    <a:accent3>
      <a:srgbClr val="B498BA"/>
    </a:accent3>
    <a:accent4>
      <a:srgbClr val="F3BF49"/>
    </a:accent4>
    <a:accent5>
      <a:srgbClr val="94B322"/>
    </a:accent5>
    <a:accent6>
      <a:srgbClr val="B4E3E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1381</Words>
  <Application>Microsoft Office PowerPoint</Application>
  <PresentationFormat>On-screen Show (4:3)</PresentationFormat>
  <Paragraphs>168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Narrow</vt:lpstr>
      <vt:lpstr>Century Gothic</vt:lpstr>
      <vt:lpstr>Wingdings</vt:lpstr>
      <vt:lpstr>GIZ_Banner_Kopfzeile-Ausland (3)</vt:lpstr>
      <vt:lpstr>Unapred pripremljen plan reorganizacije “Prethodni stečajni postupak i popis imovine”   Jednodnevni seminar  Agencija za licenciranje stečajnih upravnika  Privredna Komora Srbije GIZ</vt:lpstr>
      <vt:lpstr>Unapred pripremljen plan reorganizacije “Prethodni stečajni postupak i popis imovine”  milan.marinkovic@wmep.rs   nemanja.nikolic@wmep.rs </vt:lpstr>
      <vt:lpstr>Uloga stečajnog upravnika u procesu  reorganizacije kroz UPPR</vt:lpstr>
      <vt:lpstr>Stečajni upravnik kao privremeni stečajni upravnik</vt:lpstr>
      <vt:lpstr>Stečajni upravnik kao privremeni stečajni upravnik</vt:lpstr>
      <vt:lpstr>Stečajni upravnik kao privremeni stečajni upravnik</vt:lpstr>
      <vt:lpstr>Stečajni upravnik kao privremeni stečajni upravnik</vt:lpstr>
      <vt:lpstr>Analiza kriterijuma i načina formiranja klasa poverilaca</vt:lpstr>
      <vt:lpstr>Elementi Plana reorganizacije</vt:lpstr>
      <vt:lpstr>PowerPoint Presentation</vt:lpstr>
      <vt:lpstr>PowerPoint Presentation</vt:lpstr>
      <vt:lpstr>Stečajni upravnik kao privremeni stečajni upravnik</vt:lpstr>
      <vt:lpstr>Stečajni upravnik kao saradnik suda</vt:lpstr>
      <vt:lpstr>Kada bi privremeni st. upravnik trebalo da reaguje</vt:lpstr>
      <vt:lpstr>Stečajni upravnik kao lice koje potpisuje izjavu o izvodljivosti UPPR-a</vt:lpstr>
      <vt:lpstr>Unapred pripremljeni plan reorganizacije </vt:lpstr>
      <vt:lpstr>UPPR – Osnovne karakteristike</vt:lpstr>
      <vt:lpstr>Javni poziv i Oglas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GIZ-Design</dc:creator>
  <cp:keywords>GIZ-Leerfolie</cp:keywords>
  <cp:lastModifiedBy>Brankica BN. Nakic</cp:lastModifiedBy>
  <cp:revision>56</cp:revision>
  <cp:lastPrinted>2012-07-19T10:16:59Z</cp:lastPrinted>
  <dcterms:created xsi:type="dcterms:W3CDTF">2013-09-05T11:54:56Z</dcterms:created>
  <dcterms:modified xsi:type="dcterms:W3CDTF">2015-03-27T07:56:20Z</dcterms:modified>
</cp:coreProperties>
</file>